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aleway SemiBold"/>
      <p:regular r:id="rId27"/>
      <p:bold r:id="rId28"/>
      <p:italic r:id="rId29"/>
      <p:boldItalic r:id="rId30"/>
    </p:embeddedFont>
    <p:embeddedFont>
      <p:font typeface="Raleway"/>
      <p:regular r:id="rId31"/>
      <p:bold r:id="rId32"/>
      <p:italic r:id="rId33"/>
      <p:boldItalic r:id="rId34"/>
    </p:embeddedFont>
    <p:embeddedFont>
      <p:font typeface="Barlow Light"/>
      <p:regular r:id="rId35"/>
      <p:bold r:id="rId36"/>
      <p:italic r:id="rId37"/>
      <p:boldItalic r:id="rId38"/>
    </p:embeddedFont>
    <p:embeddedFont>
      <p:font typeface="Barlow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86F46E5-45D3-41FB-BEFB-EB21AE0E7944}">
  <a:tblStyle styleId="{386F46E5-45D3-41FB-BEFB-EB21AE0E79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arlow-bold.fntdata"/><Relationship Id="rId20" Type="http://schemas.openxmlformats.org/officeDocument/2006/relationships/slide" Target="slides/slide15.xml"/><Relationship Id="rId42" Type="http://schemas.openxmlformats.org/officeDocument/2006/relationships/font" Target="fonts/Barlow-boldItalic.fntdata"/><Relationship Id="rId41" Type="http://schemas.openxmlformats.org/officeDocument/2006/relationships/font" Target="fonts/Barlow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alewaySemiBold-bold.fntdata"/><Relationship Id="rId27" Type="http://schemas.openxmlformats.org/officeDocument/2006/relationships/font" Target="fonts/RalewaySemiBo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SemiBold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regular.fntdata"/><Relationship Id="rId30" Type="http://schemas.openxmlformats.org/officeDocument/2006/relationships/font" Target="fonts/RalewaySemiBold-boldItalic.fntdata"/><Relationship Id="rId11" Type="http://schemas.openxmlformats.org/officeDocument/2006/relationships/slide" Target="slides/slide6.xml"/><Relationship Id="rId33" Type="http://schemas.openxmlformats.org/officeDocument/2006/relationships/font" Target="fonts/Raleway-italic.fntdata"/><Relationship Id="rId10" Type="http://schemas.openxmlformats.org/officeDocument/2006/relationships/slide" Target="slides/slide5.xml"/><Relationship Id="rId32" Type="http://schemas.openxmlformats.org/officeDocument/2006/relationships/font" Target="fonts/Raleway-bold.fntdata"/><Relationship Id="rId13" Type="http://schemas.openxmlformats.org/officeDocument/2006/relationships/slide" Target="slides/slide8.xml"/><Relationship Id="rId35" Type="http://schemas.openxmlformats.org/officeDocument/2006/relationships/font" Target="fonts/BarlowLight-regular.fntdata"/><Relationship Id="rId12" Type="http://schemas.openxmlformats.org/officeDocument/2006/relationships/slide" Target="slides/slide7.xml"/><Relationship Id="rId34" Type="http://schemas.openxmlformats.org/officeDocument/2006/relationships/font" Target="fonts/Raleway-boldItalic.fntdata"/><Relationship Id="rId15" Type="http://schemas.openxmlformats.org/officeDocument/2006/relationships/slide" Target="slides/slide10.xml"/><Relationship Id="rId37" Type="http://schemas.openxmlformats.org/officeDocument/2006/relationships/font" Target="fonts/BarlowLight-italic.fntdata"/><Relationship Id="rId14" Type="http://schemas.openxmlformats.org/officeDocument/2006/relationships/slide" Target="slides/slide9.xml"/><Relationship Id="rId36" Type="http://schemas.openxmlformats.org/officeDocument/2006/relationships/font" Target="fonts/BarlowLight-bold.fntdata"/><Relationship Id="rId17" Type="http://schemas.openxmlformats.org/officeDocument/2006/relationships/slide" Target="slides/slide12.xml"/><Relationship Id="rId39" Type="http://schemas.openxmlformats.org/officeDocument/2006/relationships/font" Target="fonts/Barlow-regular.fntdata"/><Relationship Id="rId16" Type="http://schemas.openxmlformats.org/officeDocument/2006/relationships/slide" Target="slides/slide11.xml"/><Relationship Id="rId38" Type="http://schemas.openxmlformats.org/officeDocument/2006/relationships/font" Target="fonts/BarlowLight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2e8f76ad_1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2e8f76ad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062e8f76ad_1_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062e8f76ad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5ed75ccf_0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35ed75ccf_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063016f5fe_0_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1063016f5f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1063016f5fe_0_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1063016f5f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1063016f5fe_1_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1063016f5fe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1063016f5fe_0_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1063016f5fe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063016f5fe_0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063016f5f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35f391192_08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35f391192_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Financial institutions incur significant losses due to the default of vehicle loans.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Credit Score is a statistical model that classifies a client according to their risk profile in one of the following categories: good or bad. 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Forecasted probability of default based on client’s profile and classified borrowers according credit score.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1063016f5fe_1_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1063016f5fe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063016f5fe_1_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063016f5fe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c620bbb036_0_4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c620bbb03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BLANK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1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/>
          <p:nvPr/>
        </p:nvSpPr>
        <p:spPr>
          <a:xfrm rot="5400000">
            <a:off x="-303375" y="927405"/>
            <a:ext cx="1416300" cy="8097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indent="-431800" lvl="1" marL="9144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indent="-431800" lvl="2" marL="13716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3pPr>
            <a:lvl4pPr indent="-431800" lvl="3" marL="1828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4pPr>
            <a:lvl5pPr indent="-431800" lvl="4" marL="22860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5pPr>
            <a:lvl6pPr indent="-431800" lvl="5" marL="27432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6pPr>
            <a:lvl7pPr indent="-431800" lvl="6" marL="32004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7pPr>
            <a:lvl8pPr indent="-431800" lvl="7" marL="36576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8pPr>
            <a:lvl9pPr indent="-431800" lvl="8" marL="41148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4"/>
          <p:cNvSpPr txBox="1"/>
          <p:nvPr/>
        </p:nvSpPr>
        <p:spPr>
          <a:xfrm>
            <a:off x="19050" y="933775"/>
            <a:ext cx="5310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600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b="1" sz="8600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5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indent="-342900" lvl="2" marL="13716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indent="-355600" lvl="3" marL="18288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indent="-355600" lvl="4" marL="22860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indent="-355600" lvl="5" marL="27432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indent="-355600" lvl="6" marL="32004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indent="-355600" lvl="7" marL="3657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indent="-355600" lvl="8" marL="41148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6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" type="body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indent="-342900" lvl="1" marL="9144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indent="-342900" lvl="2" marL="13716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indent="-342900" lvl="3" marL="18288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indent="-342900" lvl="4" marL="22860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indent="-342900" lvl="5" marL="27432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indent="-342900" lvl="6" marL="32004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indent="-342900" lvl="7" marL="36576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indent="-342900" lvl="8" marL="41148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/>
        </p:txBody>
      </p:sp>
      <p:sp>
        <p:nvSpPr>
          <p:cNvPr id="33" name="Google Shape;33;p6"/>
          <p:cNvSpPr txBox="1"/>
          <p:nvPr>
            <p:ph idx="2" type="body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indent="-342900" lvl="1" marL="9144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indent="-342900" lvl="2" marL="13716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indent="-342900" lvl="3" marL="18288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indent="-342900" lvl="4" marL="22860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indent="-342900" lvl="5" marL="27432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indent="-342900" lvl="6" marL="32004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indent="-342900" lvl="7" marL="36576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indent="-342900" lvl="8" marL="41148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7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/>
        </p:txBody>
      </p:sp>
      <p:sp>
        <p:nvSpPr>
          <p:cNvPr id="40" name="Google Shape;40;p7"/>
          <p:cNvSpPr txBox="1"/>
          <p:nvPr>
            <p:ph idx="2" type="body"/>
          </p:nvPr>
        </p:nvSpPr>
        <p:spPr>
          <a:xfrm>
            <a:off x="3290250" y="1995750"/>
            <a:ext cx="2563500" cy="267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/>
        </p:txBody>
      </p:sp>
      <p:sp>
        <p:nvSpPr>
          <p:cNvPr id="41" name="Google Shape;41;p7"/>
          <p:cNvSpPr txBox="1"/>
          <p:nvPr>
            <p:ph idx="3" type="body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8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8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9"/>
          <p:cNvSpPr/>
          <p:nvPr/>
        </p:nvSpPr>
        <p:spPr>
          <a:xfrm rot="5400000">
            <a:off x="-100350" y="4448760"/>
            <a:ext cx="468600" cy="2679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52" name="Google Shape;52;p9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-342900" lvl="1" marL="9144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-342900" lvl="2" marL="1371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-355600" lvl="3" marL="18288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-355600" lvl="4" marL="22860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-355600" lvl="5" marL="27432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-355600" lvl="6" marL="32004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-355600" lvl="7" marL="3657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-355600" lvl="8" marL="41148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hyperlink" Target="https://github.com/laihanel/Final-Project-Group3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Relationship Id="rId4" Type="http://schemas.openxmlformats.org/officeDocument/2006/relationships/image" Target="../media/image19.jpg"/><Relationship Id="rId5" Type="http://schemas.openxmlformats.org/officeDocument/2006/relationships/image" Target="../media/image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jpg"/><Relationship Id="rId4" Type="http://schemas.openxmlformats.org/officeDocument/2006/relationships/image" Target="../media/image10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jpg"/><Relationship Id="rId4" Type="http://schemas.openxmlformats.org/officeDocument/2006/relationships/image" Target="../media/image1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jpg"/><Relationship Id="rId4" Type="http://schemas.openxmlformats.org/officeDocument/2006/relationships/image" Target="../media/image21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kaggle.com/mamtadhaker/lt-vehicle-loan-default-prediction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/>
          <p:nvPr>
            <p:ph type="ctrTitle"/>
          </p:nvPr>
        </p:nvSpPr>
        <p:spPr>
          <a:xfrm>
            <a:off x="957075" y="1171975"/>
            <a:ext cx="4962600" cy="141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Vehicle Loan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</a:t>
            </a:r>
            <a:endParaRPr/>
          </a:p>
        </p:txBody>
      </p:sp>
      <p:sp>
        <p:nvSpPr>
          <p:cNvPr id="64" name="Google Shape;64;p12"/>
          <p:cNvSpPr txBox="1"/>
          <p:nvPr/>
        </p:nvSpPr>
        <p:spPr>
          <a:xfrm>
            <a:off x="957075" y="2885775"/>
            <a:ext cx="30000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GROUP 3</a:t>
            </a:r>
            <a:endParaRPr sz="16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Mrunalini Devineni</a:t>
            </a:r>
            <a:endParaRPr sz="16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Sara Sanchez</a:t>
            </a:r>
            <a:endParaRPr sz="16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Aihan Liu</a:t>
            </a:r>
            <a:endParaRPr/>
          </a:p>
        </p:txBody>
      </p:sp>
      <p:pic>
        <p:nvPicPr>
          <p:cNvPr id="65" name="Google Shape;65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3150" y="850825"/>
            <a:ext cx="3903024" cy="329895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2"/>
          <p:cNvSpPr txBox="1"/>
          <p:nvPr/>
        </p:nvSpPr>
        <p:spPr>
          <a:xfrm>
            <a:off x="957075" y="4490325"/>
            <a:ext cx="4047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GITHUB LINK</a:t>
            </a: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300">
        <p:fade thruBlk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1"/>
          <p:cNvSpPr txBox="1"/>
          <p:nvPr>
            <p:ph type="title"/>
          </p:nvPr>
        </p:nvSpPr>
        <p:spPr>
          <a:xfrm>
            <a:off x="411150" y="329225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Disbursed Amount</a:t>
            </a:r>
            <a:endParaRPr/>
          </a:p>
        </p:txBody>
      </p:sp>
      <p:sp>
        <p:nvSpPr>
          <p:cNvPr id="391" name="Google Shape;391;p21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2" name="Google Shape;392;p21"/>
          <p:cNvPicPr preferRelativeResize="0"/>
          <p:nvPr/>
        </p:nvPicPr>
        <p:blipFill rotWithShape="1">
          <a:blip r:embed="rId3">
            <a:alphaModFix/>
          </a:blip>
          <a:srcRect b="0" l="0" r="0" t="-3391"/>
          <a:stretch/>
        </p:blipFill>
        <p:spPr>
          <a:xfrm>
            <a:off x="5025825" y="2268275"/>
            <a:ext cx="3998774" cy="176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400" y="2314200"/>
            <a:ext cx="4531549" cy="1866404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21"/>
          <p:cNvSpPr txBox="1"/>
          <p:nvPr/>
        </p:nvSpPr>
        <p:spPr>
          <a:xfrm>
            <a:off x="119400" y="1868075"/>
            <a:ext cx="408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Loan </a:t>
            </a: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default</a:t>
            </a: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 considered to be “yes”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395" name="Google Shape;395;p21"/>
          <p:cNvSpPr txBox="1"/>
          <p:nvPr/>
        </p:nvSpPr>
        <p:spPr>
          <a:xfrm>
            <a:off x="5386375" y="1868075"/>
            <a:ext cx="335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Loan default </a:t>
            </a: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considered</a:t>
            </a: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 to be “No”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2"/>
          <p:cNvSpPr txBox="1"/>
          <p:nvPr>
            <p:ph type="title"/>
          </p:nvPr>
        </p:nvSpPr>
        <p:spPr>
          <a:xfrm>
            <a:off x="457200" y="605600"/>
            <a:ext cx="58992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Aadhar and Voter ID</a:t>
            </a:r>
            <a:endParaRPr/>
          </a:p>
        </p:txBody>
      </p:sp>
      <p:sp>
        <p:nvSpPr>
          <p:cNvPr id="401" name="Google Shape;401;p22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2" name="Google Shape;402;p22"/>
          <p:cNvSpPr txBox="1"/>
          <p:nvPr/>
        </p:nvSpPr>
        <p:spPr>
          <a:xfrm>
            <a:off x="443550" y="4136825"/>
            <a:ext cx="3799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The count of people having Aadhar Card as address proof and not having it.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03" name="Google Shape;403;p22"/>
          <p:cNvSpPr txBox="1"/>
          <p:nvPr/>
        </p:nvSpPr>
        <p:spPr>
          <a:xfrm>
            <a:off x="4840950" y="4136825"/>
            <a:ext cx="3844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The count of people having Voter ID as address proof and not having it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id="404" name="Google Shape;40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825" y="1611837"/>
            <a:ext cx="4085051" cy="234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4901" y="1612100"/>
            <a:ext cx="4016297" cy="2296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3"/>
          <p:cNvSpPr txBox="1"/>
          <p:nvPr>
            <p:ph type="title"/>
          </p:nvPr>
        </p:nvSpPr>
        <p:spPr>
          <a:xfrm>
            <a:off x="457200" y="681800"/>
            <a:ext cx="40185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Relationship between variables</a:t>
            </a:r>
            <a:endParaRPr sz="3600"/>
          </a:p>
        </p:txBody>
      </p:sp>
      <p:sp>
        <p:nvSpPr>
          <p:cNvPr id="411" name="Google Shape;411;p23"/>
          <p:cNvSpPr txBox="1"/>
          <p:nvPr>
            <p:ph idx="1" type="body"/>
          </p:nvPr>
        </p:nvSpPr>
        <p:spPr>
          <a:xfrm>
            <a:off x="457200" y="1810000"/>
            <a:ext cx="3667200" cy="289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Correlated features: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Asset cost&lt;-&gt;Disbursed amount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Sanctioned Amount&lt;-&gt;Disbursed amount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Credit history length&lt;-&gt; avg account age</a:t>
            </a:r>
            <a:endParaRPr/>
          </a:p>
        </p:txBody>
      </p:sp>
      <p:sp>
        <p:nvSpPr>
          <p:cNvPr id="412" name="Google Shape;412;p23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3" name="Google Shape;41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5350" y="1216275"/>
            <a:ext cx="4714800" cy="382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4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9" name="Google Shape;419;p24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0" name="Google Shape;42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3050" y="1083250"/>
            <a:ext cx="3734418" cy="273005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24"/>
          <p:cNvSpPr txBox="1"/>
          <p:nvPr>
            <p:ph idx="4294967295" type="title"/>
          </p:nvPr>
        </p:nvSpPr>
        <p:spPr>
          <a:xfrm>
            <a:off x="537375" y="388950"/>
            <a:ext cx="4790400" cy="62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Weight of Evidence</a:t>
            </a:r>
            <a:endParaRPr sz="3600"/>
          </a:p>
        </p:txBody>
      </p:sp>
      <p:sp>
        <p:nvSpPr>
          <p:cNvPr id="422" name="Google Shape;422;p24"/>
          <p:cNvSpPr txBox="1"/>
          <p:nvPr>
            <p:ph idx="4294967295" type="body"/>
          </p:nvPr>
        </p:nvSpPr>
        <p:spPr>
          <a:xfrm>
            <a:off x="610750" y="4012825"/>
            <a:ext cx="8038200" cy="10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</a:t>
            </a:r>
            <a:r>
              <a:rPr lang="en" sz="1700"/>
              <a:t>hese two variables can distinguish between profiles because, as we can see from the default rate, this is different for those who have or do not have a voter ID and those who have different disbursed amounts. </a:t>
            </a:r>
            <a:endParaRPr sz="1700"/>
          </a:p>
        </p:txBody>
      </p:sp>
      <p:pic>
        <p:nvPicPr>
          <p:cNvPr id="423" name="Google Shape;42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000" y="1042225"/>
            <a:ext cx="4790400" cy="28621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5"/>
          <p:cNvSpPr txBox="1"/>
          <p:nvPr>
            <p:ph type="title"/>
          </p:nvPr>
        </p:nvSpPr>
        <p:spPr>
          <a:xfrm>
            <a:off x="457200" y="400450"/>
            <a:ext cx="5302500" cy="89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</p:txBody>
      </p:sp>
      <p:sp>
        <p:nvSpPr>
          <p:cNvPr id="429" name="Google Shape;429;p25"/>
          <p:cNvSpPr txBox="1"/>
          <p:nvPr>
            <p:ph idx="1" type="body"/>
          </p:nvPr>
        </p:nvSpPr>
        <p:spPr>
          <a:xfrm>
            <a:off x="488250" y="1443800"/>
            <a:ext cx="5163300" cy="339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Dropped the missing</a:t>
            </a:r>
            <a:r>
              <a:rPr lang="en"/>
              <a:t> values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Formatted</a:t>
            </a:r>
            <a:r>
              <a:rPr lang="en"/>
              <a:t> date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Calculated Age and Disbursal months from the existing features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Feature e</a:t>
            </a:r>
            <a:r>
              <a:rPr lang="en"/>
              <a:t>limination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Feature Engineering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Created buckets to reduce the number of categories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Balanced the data with </a:t>
            </a:r>
            <a:r>
              <a:rPr lang="en"/>
              <a:t>hyperparameter of each model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25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31" name="Google Shape;431;p25"/>
          <p:cNvPicPr preferRelativeResize="0"/>
          <p:nvPr/>
        </p:nvPicPr>
        <p:blipFill rotWithShape="1">
          <a:blip r:embed="rId3">
            <a:alphaModFix/>
          </a:blip>
          <a:srcRect b="0" l="0" r="0" t="11008"/>
          <a:stretch/>
        </p:blipFill>
        <p:spPr>
          <a:xfrm>
            <a:off x="6308350" y="1407125"/>
            <a:ext cx="2113689" cy="128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3000" y="2982525"/>
            <a:ext cx="2184396" cy="128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26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</a:t>
            </a:r>
            <a:endParaRPr/>
          </a:p>
        </p:txBody>
      </p:sp>
      <p:sp>
        <p:nvSpPr>
          <p:cNvPr id="438" name="Google Shape;438;p26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39" name="Google Shape;4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7925" y="395150"/>
            <a:ext cx="2741100" cy="2521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050" y="1415425"/>
            <a:ext cx="4621300" cy="333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1" name="Google Shape;44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09025" y="3235400"/>
            <a:ext cx="3966874" cy="151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27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</a:t>
            </a:r>
            <a:endParaRPr/>
          </a:p>
        </p:txBody>
      </p:sp>
      <p:sp>
        <p:nvSpPr>
          <p:cNvPr id="447" name="Google Shape;447;p27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8" name="Google Shape;44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175" y="1486350"/>
            <a:ext cx="4594425" cy="326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6275" y="2689400"/>
            <a:ext cx="4029651" cy="174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28"/>
          <p:cNvSpPr txBox="1"/>
          <p:nvPr>
            <p:ph type="title"/>
          </p:nvPr>
        </p:nvSpPr>
        <p:spPr>
          <a:xfrm>
            <a:off x="419375" y="6056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</a:t>
            </a:r>
            <a:r>
              <a:rPr lang="en"/>
              <a:t>ogistic Regression</a:t>
            </a:r>
            <a:endParaRPr/>
          </a:p>
        </p:txBody>
      </p:sp>
      <p:sp>
        <p:nvSpPr>
          <p:cNvPr id="455" name="Google Shape;455;p28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56" name="Google Shape;45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375" y="1560550"/>
            <a:ext cx="4236497" cy="315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7" name="Google Shape;45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0950" y="3180775"/>
            <a:ext cx="4022899" cy="139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29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Gradient Boosting</a:t>
            </a:r>
            <a:endParaRPr/>
          </a:p>
        </p:txBody>
      </p:sp>
      <p:sp>
        <p:nvSpPr>
          <p:cNvPr id="463" name="Google Shape;463;p29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4" name="Google Shape;46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525" y="1486350"/>
            <a:ext cx="4263566" cy="3150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0225" y="2801475"/>
            <a:ext cx="3968800" cy="163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30"/>
          <p:cNvSpPr txBox="1"/>
          <p:nvPr>
            <p:ph type="title"/>
          </p:nvPr>
        </p:nvSpPr>
        <p:spPr>
          <a:xfrm>
            <a:off x="421600" y="6145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 to compare Models</a:t>
            </a:r>
            <a:endParaRPr/>
          </a:p>
        </p:txBody>
      </p:sp>
      <p:sp>
        <p:nvSpPr>
          <p:cNvPr id="471" name="Google Shape;471;p30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472" name="Google Shape;472;p30"/>
          <p:cNvGraphicFramePr/>
          <p:nvPr/>
        </p:nvGraphicFramePr>
        <p:xfrm>
          <a:off x="683950" y="2173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{386F46E5-45D3-41FB-BEFB-EB21AE0E7944}</a:tableStyleId>
              </a:tblPr>
              <a:tblGrid>
                <a:gridCol w="1447800"/>
                <a:gridCol w="1447800"/>
                <a:gridCol w="1447800"/>
                <a:gridCol w="1447800"/>
                <a:gridCol w="1447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u="sng">
                          <a:solidFill>
                            <a:schemeClr val="accent3"/>
                          </a:solidFill>
                        </a:rPr>
                        <a:t>Metrics</a:t>
                      </a:r>
                      <a:endParaRPr b="1" i="1" u="sng"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u="sng">
                          <a:solidFill>
                            <a:schemeClr val="accent3"/>
                          </a:solidFill>
                        </a:rPr>
                        <a:t>Random Forest</a:t>
                      </a:r>
                      <a:endParaRPr b="1" i="1" u="sng"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u="sng">
                          <a:solidFill>
                            <a:schemeClr val="accent3"/>
                          </a:solidFill>
                        </a:rPr>
                        <a:t>Logistic Regression</a:t>
                      </a:r>
                      <a:endParaRPr b="1" i="1" u="sng"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u="sng">
                          <a:solidFill>
                            <a:schemeClr val="accent3"/>
                          </a:solidFill>
                        </a:rPr>
                        <a:t>Gradient Boosting</a:t>
                      </a:r>
                      <a:endParaRPr b="1" i="1" u="sng"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u="sng">
                          <a:solidFill>
                            <a:schemeClr val="accent3"/>
                          </a:solidFill>
                        </a:rPr>
                        <a:t>Decision Tree</a:t>
                      </a:r>
                      <a:endParaRPr b="1" i="1" u="sng"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u="sng">
                          <a:solidFill>
                            <a:schemeClr val="accent3"/>
                          </a:solidFill>
                        </a:rPr>
                        <a:t>Accuracy</a:t>
                      </a:r>
                      <a:endParaRPr b="1" i="1" u="sng"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71</a:t>
                      </a:r>
                      <a:r>
                        <a:rPr lang="en"/>
                        <a:t>.56%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66.60%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76.82%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68</a:t>
                      </a:r>
                      <a:r>
                        <a:rPr lang="en"/>
                        <a:t>.56%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u="sng">
                          <a:solidFill>
                            <a:schemeClr val="accent3"/>
                          </a:solidFill>
                        </a:rPr>
                        <a:t>Precision</a:t>
                      </a:r>
                      <a:endParaRPr b="1" i="1" u="sng"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74</a:t>
                      </a:r>
                      <a:r>
                        <a:rPr lang="en"/>
                        <a:t>.54%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68.16%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83.44%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71</a:t>
                      </a:r>
                      <a:r>
                        <a:rPr lang="en"/>
                        <a:t>.89%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u="sng">
                          <a:solidFill>
                            <a:schemeClr val="accent3"/>
                          </a:solidFill>
                        </a:rPr>
                        <a:t>Recall</a:t>
                      </a:r>
                      <a:endParaRPr b="1" i="1" u="sng"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65.56%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62.41%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66.97%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61.02%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u="sng">
                          <a:solidFill>
                            <a:schemeClr val="accent3"/>
                          </a:solidFill>
                        </a:rPr>
                        <a:t>F-1 score</a:t>
                      </a:r>
                      <a:endParaRPr b="1" i="1" u="sng"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69.76</a:t>
                      </a:r>
                      <a:r>
                        <a:rPr lang="en"/>
                        <a:t>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65.16%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74.30%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66.01</a:t>
                      </a:r>
                      <a:r>
                        <a:rPr lang="en"/>
                        <a:t>%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2" name="Google Shape;72;p13"/>
          <p:cNvSpPr txBox="1"/>
          <p:nvPr>
            <p:ph idx="1" type="body"/>
          </p:nvPr>
        </p:nvSpPr>
        <p:spPr>
          <a:xfrm>
            <a:off x="457200" y="1710150"/>
            <a:ext cx="4177500" cy="24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9144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➢"/>
            </a:pPr>
            <a:r>
              <a:rPr lang="en" sz="1500">
                <a:latin typeface="Barlow"/>
                <a:ea typeface="Barlow"/>
                <a:cs typeface="Barlow"/>
                <a:sym typeface="Barlow"/>
              </a:rPr>
              <a:t>Financial institutions incur significant losses due to the default of Vehicle Loans. This has led to the constricting of vehicle loan underwriting and increased vehicle loan rejection rates</a:t>
            </a:r>
            <a:endParaRPr sz="2300"/>
          </a:p>
          <a:p>
            <a:pPr indent="-342900" lvl="0" marL="914400" rtl="0" algn="l">
              <a:spcBef>
                <a:spcPts val="600"/>
              </a:spcBef>
              <a:spcAft>
                <a:spcPts val="0"/>
              </a:spcAft>
              <a:buClr>
                <a:srgbClr val="2B2A30"/>
              </a:buClr>
              <a:buSzPts val="1800"/>
              <a:buChar char="➢"/>
            </a:pPr>
            <a:r>
              <a:rPr lang="en" sz="1500"/>
              <a:t>A Credit Score: good or bad.</a:t>
            </a:r>
            <a:endParaRPr sz="1500"/>
          </a:p>
          <a:p>
            <a:pPr indent="-311150" lvl="0" marL="914400" rtl="0" algn="l">
              <a:spcBef>
                <a:spcPts val="600"/>
              </a:spcBef>
              <a:spcAft>
                <a:spcPts val="0"/>
              </a:spcAft>
              <a:buClr>
                <a:srgbClr val="2B2A30"/>
              </a:buClr>
              <a:buSzPts val="1300"/>
              <a:buChar char="➢"/>
            </a:pPr>
            <a:r>
              <a:rPr lang="en" sz="1500">
                <a:solidFill>
                  <a:srgbClr val="2B2A30"/>
                </a:solidFill>
              </a:rPr>
              <a:t>Forecasted probability of default</a:t>
            </a:r>
            <a:endParaRPr sz="10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3" name="Google Shape;73;p13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4" name="Google Shape;7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1800" y="1759725"/>
            <a:ext cx="3297225" cy="2148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1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Conclusion:</a:t>
            </a:r>
            <a:endParaRPr/>
          </a:p>
        </p:txBody>
      </p:sp>
      <p:sp>
        <p:nvSpPr>
          <p:cNvPr id="478" name="Google Shape;478;p31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9" name="Google Shape;479;p31"/>
          <p:cNvSpPr txBox="1"/>
          <p:nvPr/>
        </p:nvSpPr>
        <p:spPr>
          <a:xfrm>
            <a:off x="708450" y="1836400"/>
            <a:ext cx="77271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The features that most </a:t>
            </a: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affect</a:t>
            </a: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 the loan default are: supperlier_id, ltv, disbursed_amont, bureau score, number of </a:t>
            </a: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enquiries</a:t>
            </a: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.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The model we trained that have highest accuracy is Gradient boosting, however it has a lowest recall. 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Other work that may improve the accuracy of this dataset is to apply PCA or other feature selection techniques. We can also use other ensemble method to get a better results. .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  <p:transition>
    <p:fade thruBlk="1"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2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85" name="Google Shape;485;p32"/>
          <p:cNvGrpSpPr/>
          <p:nvPr/>
        </p:nvGrpSpPr>
        <p:grpSpPr>
          <a:xfrm>
            <a:off x="5410301" y="719490"/>
            <a:ext cx="3356124" cy="3829046"/>
            <a:chOff x="2602525" y="317054"/>
            <a:chExt cx="4174283" cy="4762495"/>
          </a:xfrm>
        </p:grpSpPr>
        <p:sp>
          <p:nvSpPr>
            <p:cNvPr id="486" name="Google Shape;486;p32"/>
            <p:cNvSpPr/>
            <p:nvPr/>
          </p:nvSpPr>
          <p:spPr>
            <a:xfrm>
              <a:off x="3677747" y="776267"/>
              <a:ext cx="2670951" cy="3350306"/>
            </a:xfrm>
            <a:custGeom>
              <a:rect b="b" l="l" r="r" t="t"/>
              <a:pathLst>
                <a:path extrusionOk="0" h="3350306" w="2670951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32"/>
            <p:cNvSpPr/>
            <p:nvPr/>
          </p:nvSpPr>
          <p:spPr>
            <a:xfrm>
              <a:off x="3662233" y="794118"/>
              <a:ext cx="2655076" cy="3335369"/>
            </a:xfrm>
            <a:custGeom>
              <a:rect b="b" l="l" r="r" t="t"/>
              <a:pathLst>
                <a:path extrusionOk="0" h="3335369" w="2655076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32"/>
            <p:cNvSpPr/>
            <p:nvPr/>
          </p:nvSpPr>
          <p:spPr>
            <a:xfrm>
              <a:off x="3763407" y="1012375"/>
              <a:ext cx="1575095" cy="1000982"/>
            </a:xfrm>
            <a:custGeom>
              <a:rect b="b" l="l" r="r" t="t"/>
              <a:pathLst>
                <a:path extrusionOk="0" h="1000982" w="1575095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32"/>
            <p:cNvSpPr/>
            <p:nvPr/>
          </p:nvSpPr>
          <p:spPr>
            <a:xfrm>
              <a:off x="3763407" y="1170775"/>
              <a:ext cx="1493432" cy="908399"/>
            </a:xfrm>
            <a:custGeom>
              <a:rect b="b" l="l" r="r" t="t"/>
              <a:pathLst>
                <a:path extrusionOk="0" h="908399" w="1493432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32"/>
            <p:cNvSpPr/>
            <p:nvPr/>
          </p:nvSpPr>
          <p:spPr>
            <a:xfrm>
              <a:off x="3763407" y="1252119"/>
              <a:ext cx="1319638" cy="808005"/>
            </a:xfrm>
            <a:custGeom>
              <a:rect b="b" l="l" r="r" t="t"/>
              <a:pathLst>
                <a:path extrusionOk="0" h="808005" w="1319638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32"/>
            <p:cNvSpPr/>
            <p:nvPr/>
          </p:nvSpPr>
          <p:spPr>
            <a:xfrm>
              <a:off x="3763407" y="1333558"/>
              <a:ext cx="1235786" cy="759428"/>
            </a:xfrm>
            <a:custGeom>
              <a:rect b="b" l="l" r="r" t="t"/>
              <a:pathLst>
                <a:path extrusionOk="0" h="759428" w="1235786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32"/>
            <p:cNvSpPr/>
            <p:nvPr/>
          </p:nvSpPr>
          <p:spPr>
            <a:xfrm>
              <a:off x="5632982" y="2768594"/>
              <a:ext cx="578775" cy="425291"/>
            </a:xfrm>
            <a:custGeom>
              <a:rect b="b" l="l" r="r" t="t"/>
              <a:pathLst>
                <a:path extrusionOk="0" h="425291" w="578775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32"/>
            <p:cNvSpPr/>
            <p:nvPr/>
          </p:nvSpPr>
          <p:spPr>
            <a:xfrm>
              <a:off x="5632982" y="2926995"/>
              <a:ext cx="548794" cy="362521"/>
            </a:xfrm>
            <a:custGeom>
              <a:rect b="b" l="l" r="r" t="t"/>
              <a:pathLst>
                <a:path extrusionOk="0" h="362521" w="548794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32"/>
            <p:cNvSpPr/>
            <p:nvPr/>
          </p:nvSpPr>
          <p:spPr>
            <a:xfrm>
              <a:off x="5632982" y="3008338"/>
              <a:ext cx="484930" cy="325659"/>
            </a:xfrm>
            <a:custGeom>
              <a:rect b="b" l="l" r="r" t="t"/>
              <a:pathLst>
                <a:path extrusionOk="0" h="325659" w="48493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32"/>
            <p:cNvSpPr/>
            <p:nvPr/>
          </p:nvSpPr>
          <p:spPr>
            <a:xfrm>
              <a:off x="5632982" y="3089777"/>
              <a:ext cx="454092" cy="307752"/>
            </a:xfrm>
            <a:custGeom>
              <a:rect b="b" l="l" r="r" t="t"/>
              <a:pathLst>
                <a:path extrusionOk="0" h="307752" w="454092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32"/>
            <p:cNvSpPr/>
            <p:nvPr/>
          </p:nvSpPr>
          <p:spPr>
            <a:xfrm>
              <a:off x="3763407" y="1505008"/>
              <a:ext cx="1575095" cy="1000982"/>
            </a:xfrm>
            <a:custGeom>
              <a:rect b="b" l="l" r="r" t="t"/>
              <a:pathLst>
                <a:path extrusionOk="0" h="1000982" w="1575095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32"/>
            <p:cNvSpPr/>
            <p:nvPr/>
          </p:nvSpPr>
          <p:spPr>
            <a:xfrm>
              <a:off x="3763407" y="1663408"/>
              <a:ext cx="1493432" cy="908399"/>
            </a:xfrm>
            <a:custGeom>
              <a:rect b="b" l="l" r="r" t="t"/>
              <a:pathLst>
                <a:path extrusionOk="0" h="908399" w="1493432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32"/>
            <p:cNvSpPr/>
            <p:nvPr/>
          </p:nvSpPr>
          <p:spPr>
            <a:xfrm>
              <a:off x="3763407" y="1744847"/>
              <a:ext cx="1319638" cy="807910"/>
            </a:xfrm>
            <a:custGeom>
              <a:rect b="b" l="l" r="r" t="t"/>
              <a:pathLst>
                <a:path extrusionOk="0" h="807910" w="1319638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32"/>
            <p:cNvSpPr/>
            <p:nvPr/>
          </p:nvSpPr>
          <p:spPr>
            <a:xfrm>
              <a:off x="3763407" y="1826191"/>
              <a:ext cx="1235786" cy="759523"/>
            </a:xfrm>
            <a:custGeom>
              <a:rect b="b" l="l" r="r" t="t"/>
              <a:pathLst>
                <a:path extrusionOk="0" h="759523" w="1235786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32"/>
            <p:cNvSpPr/>
            <p:nvPr/>
          </p:nvSpPr>
          <p:spPr>
            <a:xfrm>
              <a:off x="3763407" y="1997641"/>
              <a:ext cx="1575095" cy="1001077"/>
            </a:xfrm>
            <a:custGeom>
              <a:rect b="b" l="l" r="r" t="t"/>
              <a:pathLst>
                <a:path extrusionOk="0" h="1001077" w="1575095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32"/>
            <p:cNvSpPr/>
            <p:nvPr/>
          </p:nvSpPr>
          <p:spPr>
            <a:xfrm>
              <a:off x="3763407" y="2156137"/>
              <a:ext cx="1493432" cy="908399"/>
            </a:xfrm>
            <a:custGeom>
              <a:rect b="b" l="l" r="r" t="t"/>
              <a:pathLst>
                <a:path extrusionOk="0" h="908399" w="1493432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32"/>
            <p:cNvSpPr/>
            <p:nvPr/>
          </p:nvSpPr>
          <p:spPr>
            <a:xfrm>
              <a:off x="3763407" y="2237480"/>
              <a:ext cx="1319638" cy="808005"/>
            </a:xfrm>
            <a:custGeom>
              <a:rect b="b" l="l" r="r" t="t"/>
              <a:pathLst>
                <a:path extrusionOk="0" h="808005" w="1319638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32"/>
            <p:cNvSpPr/>
            <p:nvPr/>
          </p:nvSpPr>
          <p:spPr>
            <a:xfrm>
              <a:off x="3763407" y="2318824"/>
              <a:ext cx="1235786" cy="759523"/>
            </a:xfrm>
            <a:custGeom>
              <a:rect b="b" l="l" r="r" t="t"/>
              <a:pathLst>
                <a:path extrusionOk="0" h="759523" w="1235786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p32"/>
            <p:cNvSpPr/>
            <p:nvPr/>
          </p:nvSpPr>
          <p:spPr>
            <a:xfrm>
              <a:off x="3763407" y="2490369"/>
              <a:ext cx="1575095" cy="1000982"/>
            </a:xfrm>
            <a:custGeom>
              <a:rect b="b" l="l" r="r" t="t"/>
              <a:pathLst>
                <a:path extrusionOk="0" h="1000982" w="1575095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Google Shape;505;p32"/>
            <p:cNvSpPr/>
            <p:nvPr/>
          </p:nvSpPr>
          <p:spPr>
            <a:xfrm>
              <a:off x="3763407" y="2648770"/>
              <a:ext cx="1493528" cy="887920"/>
            </a:xfrm>
            <a:custGeom>
              <a:rect b="b" l="l" r="r" t="t"/>
              <a:pathLst>
                <a:path extrusionOk="0" h="887920" w="1493528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" name="Google Shape;506;p32"/>
            <p:cNvSpPr/>
            <p:nvPr/>
          </p:nvSpPr>
          <p:spPr>
            <a:xfrm>
              <a:off x="5633267" y="2100963"/>
              <a:ext cx="578489" cy="901329"/>
            </a:xfrm>
            <a:custGeom>
              <a:rect b="b" l="l" r="r" t="t"/>
              <a:pathLst>
                <a:path extrusionOk="0" h="901329" w="578489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7" name="Google Shape;507;p32"/>
            <p:cNvSpPr/>
            <p:nvPr/>
          </p:nvSpPr>
          <p:spPr>
            <a:xfrm>
              <a:off x="3680697" y="317054"/>
              <a:ext cx="2667830" cy="1909376"/>
            </a:xfrm>
            <a:custGeom>
              <a:rect b="b" l="l" r="r" t="t"/>
              <a:pathLst>
                <a:path extrusionOk="0" h="1909376" w="266783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Google Shape;508;p32"/>
            <p:cNvSpPr/>
            <p:nvPr/>
          </p:nvSpPr>
          <p:spPr>
            <a:xfrm>
              <a:off x="3662233" y="334831"/>
              <a:ext cx="2655171" cy="1893451"/>
            </a:xfrm>
            <a:custGeom>
              <a:rect b="b" l="l" r="r" t="t"/>
              <a:pathLst>
                <a:path extrusionOk="0" h="1893451" w="2655171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32"/>
            <p:cNvSpPr/>
            <p:nvPr/>
          </p:nvSpPr>
          <p:spPr>
            <a:xfrm>
              <a:off x="3763692" y="506668"/>
              <a:ext cx="2448064" cy="1546988"/>
            </a:xfrm>
            <a:custGeom>
              <a:rect b="b" l="l" r="r" t="t"/>
              <a:pathLst>
                <a:path extrusionOk="0" h="1546988" w="2448064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32"/>
            <p:cNvSpPr/>
            <p:nvPr/>
          </p:nvSpPr>
          <p:spPr>
            <a:xfrm>
              <a:off x="6042246" y="1815046"/>
              <a:ext cx="173984" cy="241344"/>
            </a:xfrm>
            <a:custGeom>
              <a:rect b="b" l="l" r="r" t="t"/>
              <a:pathLst>
                <a:path extrusionOk="0" h="241344" w="173984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32"/>
            <p:cNvSpPr/>
            <p:nvPr/>
          </p:nvSpPr>
          <p:spPr>
            <a:xfrm>
              <a:off x="3824606" y="578160"/>
              <a:ext cx="40165" cy="72472"/>
            </a:xfrm>
            <a:custGeom>
              <a:rect b="b" l="l" r="r" t="t"/>
              <a:pathLst>
                <a:path extrusionOk="0" h="72472" w="40165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2" name="Google Shape;512;p32"/>
            <p:cNvSpPr/>
            <p:nvPr/>
          </p:nvSpPr>
          <p:spPr>
            <a:xfrm>
              <a:off x="3871213" y="621212"/>
              <a:ext cx="35348" cy="54941"/>
            </a:xfrm>
            <a:custGeom>
              <a:rect b="b" l="l" r="r" t="t"/>
              <a:pathLst>
                <a:path extrusionOk="0" h="54941" w="35348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" name="Google Shape;513;p32"/>
            <p:cNvSpPr/>
            <p:nvPr/>
          </p:nvSpPr>
          <p:spPr>
            <a:xfrm>
              <a:off x="3913502" y="644554"/>
              <a:ext cx="33883" cy="60925"/>
            </a:xfrm>
            <a:custGeom>
              <a:rect b="b" l="l" r="r" t="t"/>
              <a:pathLst>
                <a:path extrusionOk="0" h="60925" w="33883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3956522" y="663093"/>
              <a:ext cx="19892" cy="51720"/>
            </a:xfrm>
            <a:custGeom>
              <a:rect b="b" l="l" r="r" t="t"/>
              <a:pathLst>
                <a:path extrusionOk="0" h="51720" w="19892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3980286" y="683824"/>
              <a:ext cx="34675" cy="54516"/>
            </a:xfrm>
            <a:custGeom>
              <a:rect b="b" l="l" r="r" t="t"/>
              <a:pathLst>
                <a:path extrusionOk="0" h="54516" w="34675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" name="Google Shape;516;p32"/>
            <p:cNvSpPr/>
            <p:nvPr/>
          </p:nvSpPr>
          <p:spPr>
            <a:xfrm>
              <a:off x="4022575" y="681666"/>
              <a:ext cx="32718" cy="85915"/>
            </a:xfrm>
            <a:custGeom>
              <a:rect b="b" l="l" r="r" t="t"/>
              <a:pathLst>
                <a:path extrusionOk="0" h="85915" w="32718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4065860" y="766513"/>
              <a:ext cx="8800" cy="10615"/>
            </a:xfrm>
            <a:custGeom>
              <a:rect b="b" l="l" r="r" t="t"/>
              <a:pathLst>
                <a:path extrusionOk="0" h="10615" w="880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" name="Google Shape;518;p32"/>
            <p:cNvSpPr/>
            <p:nvPr/>
          </p:nvSpPr>
          <p:spPr>
            <a:xfrm>
              <a:off x="4086317" y="778377"/>
              <a:ext cx="8807" cy="10445"/>
            </a:xfrm>
            <a:custGeom>
              <a:rect b="b" l="l" r="r" t="t"/>
              <a:pathLst>
                <a:path extrusionOk="0" h="10445" w="8807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p32"/>
            <p:cNvSpPr/>
            <p:nvPr/>
          </p:nvSpPr>
          <p:spPr>
            <a:xfrm>
              <a:off x="4106781" y="790188"/>
              <a:ext cx="8804" cy="10445"/>
            </a:xfrm>
            <a:custGeom>
              <a:rect b="b" l="l" r="r" t="t"/>
              <a:pathLst>
                <a:path extrusionOk="0" h="10445" w="8804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" name="Google Shape;520;p32"/>
            <p:cNvSpPr/>
            <p:nvPr/>
          </p:nvSpPr>
          <p:spPr>
            <a:xfrm>
              <a:off x="6091738" y="1886219"/>
              <a:ext cx="73770" cy="113063"/>
            </a:xfrm>
            <a:custGeom>
              <a:rect b="b" l="l" r="r" t="t"/>
              <a:pathLst>
                <a:path extrusionOk="0" h="113063" w="7377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" name="Google Shape;521;p32"/>
            <p:cNvSpPr/>
            <p:nvPr/>
          </p:nvSpPr>
          <p:spPr>
            <a:xfrm>
              <a:off x="5099606" y="2084115"/>
              <a:ext cx="833576" cy="1053763"/>
            </a:xfrm>
            <a:custGeom>
              <a:rect b="b" l="l" r="r" t="t"/>
              <a:pathLst>
                <a:path extrusionOk="0" h="1053763" w="833576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32"/>
            <p:cNvSpPr/>
            <p:nvPr/>
          </p:nvSpPr>
          <p:spPr>
            <a:xfrm>
              <a:off x="4974070" y="2163744"/>
              <a:ext cx="820424" cy="1006964"/>
            </a:xfrm>
            <a:custGeom>
              <a:rect b="b" l="l" r="r" t="t"/>
              <a:pathLst>
                <a:path extrusionOk="0" h="1006964" w="820424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32"/>
            <p:cNvSpPr/>
            <p:nvPr/>
          </p:nvSpPr>
          <p:spPr>
            <a:xfrm>
              <a:off x="5034477" y="2242227"/>
              <a:ext cx="618491" cy="852150"/>
            </a:xfrm>
            <a:custGeom>
              <a:rect b="b" l="l" r="r" t="t"/>
              <a:pathLst>
                <a:path extrusionOk="0" h="852150" w="618491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32"/>
            <p:cNvSpPr/>
            <p:nvPr/>
          </p:nvSpPr>
          <p:spPr>
            <a:xfrm>
              <a:off x="5108865" y="2242623"/>
              <a:ext cx="621582" cy="807149"/>
            </a:xfrm>
            <a:custGeom>
              <a:rect b="b" l="l" r="r" t="t"/>
              <a:pathLst>
                <a:path extrusionOk="0" h="807149" w="621582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32"/>
            <p:cNvSpPr/>
            <p:nvPr/>
          </p:nvSpPr>
          <p:spPr>
            <a:xfrm>
              <a:off x="5831808" y="2838412"/>
              <a:ext cx="311135" cy="259746"/>
            </a:xfrm>
            <a:custGeom>
              <a:rect b="b" l="l" r="r" t="t"/>
              <a:pathLst>
                <a:path extrusionOk="0" h="259746" w="311135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32"/>
            <p:cNvSpPr/>
            <p:nvPr/>
          </p:nvSpPr>
          <p:spPr>
            <a:xfrm>
              <a:off x="5831808" y="2798312"/>
              <a:ext cx="380520" cy="219646"/>
            </a:xfrm>
            <a:custGeom>
              <a:rect b="b" l="l" r="r" t="t"/>
              <a:pathLst>
                <a:path extrusionOk="0" h="219646" w="38052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32"/>
            <p:cNvSpPr/>
            <p:nvPr/>
          </p:nvSpPr>
          <p:spPr>
            <a:xfrm>
              <a:off x="6056214" y="2910510"/>
              <a:ext cx="696628" cy="514166"/>
            </a:xfrm>
            <a:custGeom>
              <a:rect b="b" l="l" r="r" t="t"/>
              <a:pathLst>
                <a:path extrusionOk="0" h="514166" w="696628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32"/>
            <p:cNvSpPr/>
            <p:nvPr/>
          </p:nvSpPr>
          <p:spPr>
            <a:xfrm>
              <a:off x="6620145" y="3238764"/>
              <a:ext cx="156663" cy="192193"/>
            </a:xfrm>
            <a:custGeom>
              <a:rect b="b" l="l" r="r" t="t"/>
              <a:pathLst>
                <a:path extrusionOk="0" h="192193" w="156663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32"/>
            <p:cNvSpPr/>
            <p:nvPr/>
          </p:nvSpPr>
          <p:spPr>
            <a:xfrm>
              <a:off x="6620145" y="3238764"/>
              <a:ext cx="156663" cy="192193"/>
            </a:xfrm>
            <a:custGeom>
              <a:rect b="b" l="l" r="r" t="t"/>
              <a:pathLst>
                <a:path extrusionOk="0" h="192193" w="156663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3797207" y="2991392"/>
              <a:ext cx="2353338" cy="1403876"/>
            </a:xfrm>
            <a:custGeom>
              <a:rect b="b" l="l" r="r" t="t"/>
              <a:pathLst>
                <a:path extrusionOk="0" h="1403876" w="2353338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32"/>
            <p:cNvSpPr/>
            <p:nvPr/>
          </p:nvSpPr>
          <p:spPr>
            <a:xfrm>
              <a:off x="2602525" y="4569200"/>
              <a:ext cx="891148" cy="510349"/>
            </a:xfrm>
            <a:custGeom>
              <a:rect b="b" l="l" r="r" t="t"/>
              <a:pathLst>
                <a:path extrusionOk="0" h="510349" w="891148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32"/>
            <p:cNvSpPr/>
            <p:nvPr/>
          </p:nvSpPr>
          <p:spPr>
            <a:xfrm>
              <a:off x="2671243" y="4325932"/>
              <a:ext cx="591243" cy="341661"/>
            </a:xfrm>
            <a:custGeom>
              <a:rect b="b" l="l" r="r" t="t"/>
              <a:pathLst>
                <a:path extrusionOk="0" h="341661" w="591243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32"/>
            <p:cNvSpPr/>
            <p:nvPr/>
          </p:nvSpPr>
          <p:spPr>
            <a:xfrm>
              <a:off x="2671243" y="4496715"/>
              <a:ext cx="295621" cy="512444"/>
            </a:xfrm>
            <a:custGeom>
              <a:rect b="b" l="l" r="r" t="t"/>
              <a:pathLst>
                <a:path extrusionOk="0" h="512444" w="295621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32"/>
            <p:cNvSpPr/>
            <p:nvPr/>
          </p:nvSpPr>
          <p:spPr>
            <a:xfrm>
              <a:off x="2966865" y="4496715"/>
              <a:ext cx="295621" cy="512444"/>
            </a:xfrm>
            <a:custGeom>
              <a:rect b="b" l="l" r="r" t="t"/>
              <a:pathLst>
                <a:path extrusionOk="0" h="512444" w="295621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32"/>
            <p:cNvSpPr/>
            <p:nvPr/>
          </p:nvSpPr>
          <p:spPr>
            <a:xfrm>
              <a:off x="3352925" y="4700698"/>
              <a:ext cx="220640" cy="124389"/>
            </a:xfrm>
            <a:custGeom>
              <a:rect b="b" l="l" r="r" t="t"/>
              <a:pathLst>
                <a:path extrusionOk="0" h="124389" w="22064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32"/>
            <p:cNvSpPr/>
            <p:nvPr/>
          </p:nvSpPr>
          <p:spPr>
            <a:xfrm>
              <a:off x="3356617" y="4721600"/>
              <a:ext cx="217074" cy="103773"/>
            </a:xfrm>
            <a:custGeom>
              <a:rect b="b" l="l" r="r" t="t"/>
              <a:pathLst>
                <a:path extrusionOk="0" h="103773" w="217074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32"/>
            <p:cNvSpPr/>
            <p:nvPr/>
          </p:nvSpPr>
          <p:spPr>
            <a:xfrm>
              <a:off x="3173533" y="4605067"/>
              <a:ext cx="220687" cy="124551"/>
            </a:xfrm>
            <a:custGeom>
              <a:rect b="b" l="l" r="r" t="t"/>
              <a:pathLst>
                <a:path extrusionOk="0" h="124551" w="220687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32"/>
            <p:cNvSpPr/>
            <p:nvPr/>
          </p:nvSpPr>
          <p:spPr>
            <a:xfrm>
              <a:off x="3177588" y="4625969"/>
              <a:ext cx="217074" cy="103649"/>
            </a:xfrm>
            <a:custGeom>
              <a:rect b="b" l="l" r="r" t="t"/>
              <a:pathLst>
                <a:path extrusionOk="0" h="103649" w="217074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32"/>
            <p:cNvSpPr/>
            <p:nvPr/>
          </p:nvSpPr>
          <p:spPr>
            <a:xfrm>
              <a:off x="2766014" y="4132721"/>
              <a:ext cx="711887" cy="612953"/>
            </a:xfrm>
            <a:custGeom>
              <a:rect b="b" l="l" r="r" t="t"/>
              <a:pathLst>
                <a:path extrusionOk="0" h="612953" w="711887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32"/>
            <p:cNvSpPr/>
            <p:nvPr/>
          </p:nvSpPr>
          <p:spPr>
            <a:xfrm>
              <a:off x="2706078" y="4012750"/>
              <a:ext cx="153426" cy="268033"/>
            </a:xfrm>
            <a:custGeom>
              <a:rect b="b" l="l" r="r" t="t"/>
              <a:pathLst>
                <a:path extrusionOk="0" h="268033" w="153426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32"/>
            <p:cNvSpPr/>
            <p:nvPr/>
          </p:nvSpPr>
          <p:spPr>
            <a:xfrm>
              <a:off x="2694181" y="3854621"/>
              <a:ext cx="102411" cy="197244"/>
            </a:xfrm>
            <a:custGeom>
              <a:rect b="b" l="l" r="r" t="t"/>
              <a:pathLst>
                <a:path extrusionOk="0" h="197244" w="102411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32"/>
            <p:cNvSpPr/>
            <p:nvPr/>
          </p:nvSpPr>
          <p:spPr>
            <a:xfrm>
              <a:off x="2799755" y="3593223"/>
              <a:ext cx="234442" cy="375527"/>
            </a:xfrm>
            <a:custGeom>
              <a:rect b="b" l="l" r="r" t="t"/>
              <a:pathLst>
                <a:path extrusionOk="0" h="375527" w="234442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43" name="Google Shape;543;p32"/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544" name="Google Shape;544;p32"/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545" name="Google Shape;545;p32"/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rect b="b" l="l" r="r" t="t"/>
                  <a:pathLst>
                    <a:path extrusionOk="0" h="167618" w="474083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6" name="Google Shape;546;p32"/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rect b="b" l="l" r="r" t="t"/>
                  <a:pathLst>
                    <a:path extrusionOk="0" h="123825" w="200539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7" name="Google Shape;547;p32"/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rect b="b" l="l" r="r" t="t"/>
                  <a:pathLst>
                    <a:path extrusionOk="0" h="274003" w="474198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548" name="Google Shape;548;p32"/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549" name="Google Shape;549;p32"/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rect b="b" l="l" r="r" t="t"/>
                    <a:pathLst>
                      <a:path extrusionOk="0" h="77247" w="133724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0" name="Google Shape;550;p32"/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rect b="b" l="l" r="r" t="t"/>
                    <a:pathLst>
                      <a:path extrusionOk="0" h="75723" w="131154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51" name="Google Shape;551;p32"/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rect b="b" l="l" r="r" t="t"/>
                  <a:pathLst>
                    <a:path extrusionOk="0" h="16916" w="29363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2" name="Google Shape;552;p32"/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rect b="b" l="l" r="r" t="t"/>
                  <a:pathLst>
                    <a:path extrusionOk="0" h="16916" w="29303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3" name="Google Shape;553;p32"/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rect b="b" l="l" r="r" t="t"/>
                  <a:pathLst>
                    <a:path extrusionOk="0" h="16916" w="29363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4" name="Google Shape;554;p32"/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rect b="b" l="l" r="r" t="t"/>
                  <a:pathLst>
                    <a:path extrusionOk="0" h="17487" w="29345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5" name="Google Shape;555;p32"/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rect b="b" l="l" r="r" t="t"/>
                  <a:pathLst>
                    <a:path extrusionOk="0" h="17487" w="29372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6" name="Google Shape;556;p32"/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rect b="b" l="l" r="r" t="t"/>
                  <a:pathLst>
                    <a:path extrusionOk="0" h="17011" w="29363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7" name="Google Shape;557;p32"/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rect b="b" l="l" r="r" t="t"/>
                  <a:pathLst>
                    <a:path extrusionOk="0" h="17011" w="2927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8" name="Google Shape;558;p32"/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rect b="b" l="l" r="r" t="t"/>
                  <a:pathLst>
                    <a:path extrusionOk="0" h="16916" w="29363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9" name="Google Shape;559;p32"/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rect b="b" l="l" r="r" t="t"/>
                  <a:pathLst>
                    <a:path extrusionOk="0" h="17106" w="29374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0" name="Google Shape;560;p32"/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rect b="b" l="l" r="r" t="t"/>
                  <a:pathLst>
                    <a:path extrusionOk="0" h="16916" w="29341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1" name="Google Shape;561;p32"/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rect b="b" l="l" r="r" t="t"/>
                  <a:pathLst>
                    <a:path extrusionOk="0" h="16916" w="29363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2" name="Google Shape;562;p32"/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rect b="b" l="l" r="r" t="t"/>
                  <a:pathLst>
                    <a:path extrusionOk="0" h="16983" w="29387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3" name="Google Shape;563;p32"/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rect b="b" l="l" r="r" t="t"/>
                  <a:pathLst>
                    <a:path extrusionOk="0" h="17011" w="29458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4" name="Google Shape;564;p32"/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rect b="b" l="l" r="r" t="t"/>
                  <a:pathLst>
                    <a:path extrusionOk="0" h="21809" w="3768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5" name="Google Shape;565;p32"/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rect b="b" l="l" r="r" t="t"/>
                  <a:pathLst>
                    <a:path extrusionOk="0" h="16916" w="29363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6" name="Google Shape;566;p32"/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rect b="b" l="l" r="r" t="t"/>
                  <a:pathLst>
                    <a:path extrusionOk="0" h="16916" w="29363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7" name="Google Shape;567;p32"/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rect b="b" l="l" r="r" t="t"/>
                  <a:pathLst>
                    <a:path extrusionOk="0" h="16916" w="29363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8" name="Google Shape;568;p32"/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rect b="b" l="l" r="r" t="t"/>
                  <a:pathLst>
                    <a:path extrusionOk="0" h="16916" w="29434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9" name="Google Shape;569;p32"/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rect b="b" l="l" r="r" t="t"/>
                  <a:pathLst>
                    <a:path extrusionOk="0" h="17047" w="29341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0" name="Google Shape;570;p32"/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rect b="b" l="l" r="r" t="t"/>
                  <a:pathLst>
                    <a:path extrusionOk="0" h="17106" w="29341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1" name="Google Shape;571;p32"/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rect b="b" l="l" r="r" t="t"/>
                  <a:pathLst>
                    <a:path extrusionOk="0" h="17011" w="29341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2" name="Google Shape;572;p32"/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rect b="b" l="l" r="r" t="t"/>
                  <a:pathLst>
                    <a:path extrusionOk="0" h="17011" w="29291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3" name="Google Shape;573;p32"/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rect b="b" l="l" r="r" t="t"/>
                  <a:pathLst>
                    <a:path extrusionOk="0" h="17011" w="2939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4" name="Google Shape;574;p32"/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rect b="b" l="l" r="r" t="t"/>
                  <a:pathLst>
                    <a:path extrusionOk="0" h="17011" w="29326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5" name="Google Shape;575;p32"/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rect b="b" l="l" r="r" t="t"/>
                  <a:pathLst>
                    <a:path extrusionOk="0" h="16916" w="29363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6" name="Google Shape;576;p32"/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rect b="b" l="l" r="r" t="t"/>
                  <a:pathLst>
                    <a:path extrusionOk="0" h="16916" w="29363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7" name="Google Shape;577;p32"/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rect b="b" l="l" r="r" t="t"/>
                  <a:pathLst>
                    <a:path extrusionOk="0" h="21745" w="3768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8" name="Google Shape;578;p32"/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rect b="b" l="l" r="r" t="t"/>
                  <a:pathLst>
                    <a:path extrusionOk="0" h="24112" w="46109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9" name="Google Shape;579;p32"/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rect b="b" l="l" r="r" t="t"/>
                  <a:pathLst>
                    <a:path extrusionOk="0" h="16916" w="29375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0" name="Google Shape;580;p32"/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rect b="b" l="l" r="r" t="t"/>
                  <a:pathLst>
                    <a:path extrusionOk="0" h="17011" w="28938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1" name="Google Shape;581;p32"/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rect b="b" l="l" r="r" t="t"/>
                  <a:pathLst>
                    <a:path extrusionOk="0" h="16916" w="29363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2" name="Google Shape;582;p32"/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rect b="b" l="l" r="r" t="t"/>
                  <a:pathLst>
                    <a:path extrusionOk="0" h="17011" w="29352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3" name="Google Shape;583;p32"/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rect b="b" l="l" r="r" t="t"/>
                  <a:pathLst>
                    <a:path extrusionOk="0" h="16916" w="29376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4" name="Google Shape;584;p32"/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rect b="b" l="l" r="r" t="t"/>
                  <a:pathLst>
                    <a:path extrusionOk="0" h="16916" w="29341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5" name="Google Shape;585;p32"/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rect b="b" l="l" r="r" t="t"/>
                  <a:pathLst>
                    <a:path extrusionOk="0" h="17202" w="29387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586;p32"/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rect b="b" l="l" r="r" t="t"/>
                  <a:pathLst>
                    <a:path extrusionOk="0" h="19393" w="34098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587;p32"/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rect b="b" l="l" r="r" t="t"/>
                  <a:pathLst>
                    <a:path extrusionOk="0" h="19392" w="33778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8" name="Google Shape;588;p32"/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rect b="b" l="l" r="r" t="t"/>
                  <a:pathLst>
                    <a:path extrusionOk="0" h="56826" w="98308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9" name="Google Shape;589;p32"/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rect b="b" l="l" r="r" t="t"/>
                  <a:pathLst>
                    <a:path extrusionOk="0" h="16916" w="29387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0" name="Google Shape;590;p32"/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rect b="b" l="l" r="r" t="t"/>
                  <a:pathLst>
                    <a:path extrusionOk="0" h="17106" w="29374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1" name="Google Shape;591;p32"/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rect b="b" l="l" r="r" t="t"/>
                  <a:pathLst>
                    <a:path extrusionOk="0" h="17011" w="29313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2" name="Google Shape;592;p32"/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rect b="b" l="l" r="r" t="t"/>
                  <a:pathLst>
                    <a:path extrusionOk="0" h="16916" w="29363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3" name="Google Shape;593;p32"/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rect b="b" l="l" r="r" t="t"/>
                  <a:pathLst>
                    <a:path extrusionOk="0" h="16916" w="29376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4" name="Google Shape;594;p32"/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rect b="b" l="l" r="r" t="t"/>
                  <a:pathLst>
                    <a:path extrusionOk="0" h="16916" w="29541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5" name="Google Shape;595;p32"/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rect b="b" l="l" r="r" t="t"/>
                  <a:pathLst>
                    <a:path extrusionOk="0" h="17106" w="29308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6" name="Google Shape;596;p32"/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rect b="b" l="l" r="r" t="t"/>
                  <a:pathLst>
                    <a:path extrusionOk="0" h="16916" w="29375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7" name="Google Shape;597;p32"/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rect b="b" l="l" r="r" t="t"/>
                  <a:pathLst>
                    <a:path extrusionOk="0" h="17487" w="29333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8" name="Google Shape;598;p32"/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rect b="b" l="l" r="r" t="t"/>
                  <a:pathLst>
                    <a:path extrusionOk="0" h="16630" w="29313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9" name="Google Shape;599;p32"/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rect b="b" l="l" r="r" t="t"/>
                  <a:pathLst>
                    <a:path extrusionOk="0" h="17011" w="29041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0" name="Google Shape;600;p32"/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rect b="b" l="l" r="r" t="t"/>
                  <a:pathLst>
                    <a:path extrusionOk="0" h="16916" w="29376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1" name="Google Shape;601;p32"/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rect b="b" l="l" r="r" t="t"/>
                  <a:pathLst>
                    <a:path extrusionOk="0" h="24441" w="42331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2" name="Google Shape;602;p32"/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rect b="b" l="l" r="r" t="t"/>
                  <a:pathLst>
                    <a:path extrusionOk="0" h="17142" w="29345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3" name="Google Shape;603;p32"/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rect b="b" l="l" r="r" t="t"/>
                  <a:pathLst>
                    <a:path extrusionOk="0" h="16916" w="29363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4" name="Google Shape;604;p32"/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rect b="b" l="l" r="r" t="t"/>
                  <a:pathLst>
                    <a:path extrusionOk="0" h="16916" w="29341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5" name="Google Shape;605;p32"/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rect b="b" l="l" r="r" t="t"/>
                  <a:pathLst>
                    <a:path extrusionOk="0" h="17011" w="29363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6" name="Google Shape;606;p32"/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rect b="b" l="l" r="r" t="t"/>
                  <a:pathLst>
                    <a:path extrusionOk="0" h="17106" w="29244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7" name="Google Shape;607;p32"/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rect b="b" l="l" r="r" t="t"/>
                  <a:pathLst>
                    <a:path extrusionOk="0" h="16916" w="29376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8" name="Google Shape;608;p32"/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rect b="b" l="l" r="r" t="t"/>
                  <a:pathLst>
                    <a:path extrusionOk="0" h="16916" w="29363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9" name="Google Shape;609;p32"/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rect b="b" l="l" r="r" t="t"/>
                  <a:pathLst>
                    <a:path extrusionOk="0" h="17011" w="29341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0" name="Google Shape;610;p32"/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rect b="b" l="l" r="r" t="t"/>
                  <a:pathLst>
                    <a:path extrusionOk="0" h="16916" w="29363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1" name="Google Shape;611;p32"/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rect b="b" l="l" r="r" t="t"/>
                  <a:pathLst>
                    <a:path extrusionOk="0" h="16916" w="29291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2" name="Google Shape;612;p32"/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rect b="b" l="l" r="r" t="t"/>
                  <a:pathLst>
                    <a:path extrusionOk="0" h="17011" w="29376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3" name="Google Shape;613;p32"/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rect b="b" l="l" r="r" t="t"/>
                  <a:pathLst>
                    <a:path extrusionOk="0" h="28917" w="50834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4" name="Google Shape;614;p32"/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rect b="b" l="l" r="r" t="t"/>
                  <a:pathLst>
                    <a:path extrusionOk="0" h="19459" w="33968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15" name="Google Shape;615;p32"/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616" name="Google Shape;616;p32"/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617" name="Google Shape;617;p32"/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rect b="b" l="l" r="r" t="t"/>
                    <a:pathLst>
                      <a:path extrusionOk="0" h="386884" w="286484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32"/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rect b="b" l="l" r="r" t="t"/>
                    <a:pathLst>
                      <a:path extrusionOk="0" h="175524" w="284295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9" name="Google Shape;619;p32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rect b="b" l="l" r="r" t="t"/>
                    <a:pathLst>
                      <a:path extrusionOk="0" h="383687" w="277444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0" name="Google Shape;620;p32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rect b="b" l="l" r="r" t="t"/>
                    <a:pathLst>
                      <a:path extrusionOk="0" h="383687" w="277444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1" name="Google Shape;621;p32"/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rect b="b" l="l" r="r" t="t"/>
                    <a:pathLst>
                      <a:path extrusionOk="0" h="168020" w="277062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2" name="Google Shape;622;p32"/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rect b="b" l="l" r="r" t="t"/>
                  <a:pathLst>
                    <a:path extrusionOk="0" h="199929" w="3426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32"/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rect b="b" l="l" r="r" t="t"/>
                  <a:pathLst>
                    <a:path extrusionOk="0" h="344805" w="257645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32"/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rect b="b" l="l" r="r" t="t"/>
                  <a:pathLst>
                    <a:path extrusionOk="0" h="152400" w="261072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625" name="Google Shape;625;p32"/>
            <p:cNvSpPr/>
            <p:nvPr/>
          </p:nvSpPr>
          <p:spPr>
            <a:xfrm>
              <a:off x="2723181" y="3858886"/>
              <a:ext cx="360479" cy="597446"/>
            </a:xfrm>
            <a:custGeom>
              <a:rect b="b" l="l" r="r" t="t"/>
              <a:pathLst>
                <a:path extrusionOk="0" h="597446" w="360479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6" name="Google Shape;626;p32"/>
            <p:cNvSpPr/>
            <p:nvPr/>
          </p:nvSpPr>
          <p:spPr>
            <a:xfrm>
              <a:off x="2983060" y="3959444"/>
              <a:ext cx="457273" cy="356362"/>
            </a:xfrm>
            <a:custGeom>
              <a:rect b="b" l="l" r="r" t="t"/>
              <a:pathLst>
                <a:path extrusionOk="0" h="356362" w="457273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7" name="Google Shape;627;p32"/>
            <p:cNvSpPr/>
            <p:nvPr/>
          </p:nvSpPr>
          <p:spPr>
            <a:xfrm>
              <a:off x="2966834" y="3952080"/>
              <a:ext cx="139371" cy="203905"/>
            </a:xfrm>
            <a:custGeom>
              <a:rect b="b" l="l" r="r" t="t"/>
              <a:pathLst>
                <a:path extrusionOk="0" h="203905" w="139371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8" name="Google Shape;628;p32"/>
            <p:cNvSpPr/>
            <p:nvPr/>
          </p:nvSpPr>
          <p:spPr>
            <a:xfrm>
              <a:off x="2806828" y="3576743"/>
              <a:ext cx="227254" cy="250802"/>
            </a:xfrm>
            <a:custGeom>
              <a:rect b="b" l="l" r="r" t="t"/>
              <a:pathLst>
                <a:path extrusionOk="0" h="250802" w="227254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9" name="Google Shape;629;p32"/>
            <p:cNvSpPr/>
            <p:nvPr/>
          </p:nvSpPr>
          <p:spPr>
            <a:xfrm>
              <a:off x="3061186" y="4495381"/>
              <a:ext cx="201300" cy="278129"/>
            </a:xfrm>
            <a:custGeom>
              <a:rect b="b" l="l" r="r" t="t"/>
              <a:pathLst>
                <a:path extrusionOk="0" h="278129" w="20130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3130570" y="4465187"/>
              <a:ext cx="131916" cy="77057"/>
            </a:xfrm>
            <a:custGeom>
              <a:rect b="b" l="l" r="r" t="t"/>
              <a:pathLst>
                <a:path extrusionOk="0" h="77057" w="131916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1" name="Google Shape;631;p32"/>
          <p:cNvSpPr txBox="1"/>
          <p:nvPr>
            <p:ph idx="4294967295" type="ctrTitle"/>
          </p:nvPr>
        </p:nvSpPr>
        <p:spPr>
          <a:xfrm>
            <a:off x="685800" y="1202438"/>
            <a:ext cx="4343700" cy="83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THANKS</a:t>
            </a:r>
            <a:r>
              <a:rPr lang="en" sz="7200"/>
              <a:t>!</a:t>
            </a:r>
            <a:endParaRPr sz="7200"/>
          </a:p>
        </p:txBody>
      </p:sp>
      <p:sp>
        <p:nvSpPr>
          <p:cNvPr id="632" name="Google Shape;632;p32"/>
          <p:cNvSpPr txBox="1"/>
          <p:nvPr/>
        </p:nvSpPr>
        <p:spPr>
          <a:xfrm>
            <a:off x="729700" y="2384875"/>
            <a:ext cx="40224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35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Any questions????</a:t>
            </a:r>
            <a:endParaRPr b="1" i="1" sz="35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Want to get a car??</a:t>
            </a:r>
            <a:endParaRPr/>
          </a:p>
        </p:txBody>
      </p:sp>
      <p:sp>
        <p:nvSpPr>
          <p:cNvPr id="80" name="Google Shape;80;p14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1" name="Google Shape;8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3200" y="1431350"/>
            <a:ext cx="6300800" cy="315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>
            <p:ph type="title"/>
          </p:nvPr>
        </p:nvSpPr>
        <p:spPr>
          <a:xfrm>
            <a:off x="457200" y="294125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Want to get a car??</a:t>
            </a:r>
            <a:endParaRPr/>
          </a:p>
        </p:txBody>
      </p:sp>
      <p:sp>
        <p:nvSpPr>
          <p:cNvPr id="87" name="Google Shape;87;p15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8" name="Google Shape;88;p15"/>
          <p:cNvGrpSpPr/>
          <p:nvPr/>
        </p:nvGrpSpPr>
        <p:grpSpPr>
          <a:xfrm>
            <a:off x="3333466" y="1289069"/>
            <a:ext cx="2200509" cy="1776159"/>
            <a:chOff x="3071457" y="2013875"/>
            <a:chExt cx="1944600" cy="1569600"/>
          </a:xfrm>
        </p:grpSpPr>
        <p:sp>
          <p:nvSpPr>
            <p:cNvPr id="89" name="Google Shape;89;p15"/>
            <p:cNvSpPr/>
            <p:nvPr/>
          </p:nvSpPr>
          <p:spPr>
            <a:xfrm flipH="1" rot="10800000">
              <a:off x="3071457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5"/>
            <p:cNvSpPr txBox="1"/>
            <p:nvPr/>
          </p:nvSpPr>
          <p:spPr>
            <a:xfrm>
              <a:off x="3316097" y="2256399"/>
              <a:ext cx="1451700" cy="111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Bank decides to give you a loan! But what factors </a:t>
              </a:r>
              <a:r>
                <a:rPr b="1" lang="en" sz="110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affect</a:t>
              </a:r>
              <a:r>
                <a:rPr b="1" lang="en" sz="110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their decision ?is it a YAY or NAY!!</a:t>
              </a:r>
              <a:endParaRPr b="1"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91" name="Google Shape;91;p15"/>
          <p:cNvGrpSpPr/>
          <p:nvPr/>
        </p:nvGrpSpPr>
        <p:grpSpPr>
          <a:xfrm>
            <a:off x="1132932" y="1289069"/>
            <a:ext cx="2200509" cy="1776159"/>
            <a:chOff x="1126863" y="1007313"/>
            <a:chExt cx="1944600" cy="1569600"/>
          </a:xfrm>
        </p:grpSpPr>
        <p:sp>
          <p:nvSpPr>
            <p:cNvPr id="92" name="Google Shape;92;p15"/>
            <p:cNvSpPr/>
            <p:nvPr/>
          </p:nvSpPr>
          <p:spPr>
            <a:xfrm>
              <a:off x="1126863" y="1007313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5"/>
            <p:cNvSpPr txBox="1"/>
            <p:nvPr/>
          </p:nvSpPr>
          <p:spPr>
            <a:xfrm>
              <a:off x="1373310" y="1249177"/>
              <a:ext cx="1451700" cy="80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Apply to car loan through the bank institution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94" name="Google Shape;94;p15"/>
          <p:cNvGrpSpPr/>
          <p:nvPr/>
        </p:nvGrpSpPr>
        <p:grpSpPr>
          <a:xfrm>
            <a:off x="5534135" y="1289065"/>
            <a:ext cx="2278511" cy="1776159"/>
            <a:chOff x="5020842" y="1007313"/>
            <a:chExt cx="3001200" cy="1569600"/>
          </a:xfrm>
        </p:grpSpPr>
        <p:sp>
          <p:nvSpPr>
            <p:cNvPr id="95" name="Google Shape;95;p15"/>
            <p:cNvSpPr/>
            <p:nvPr/>
          </p:nvSpPr>
          <p:spPr>
            <a:xfrm>
              <a:off x="5020842" y="1007313"/>
              <a:ext cx="30012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5"/>
            <p:cNvSpPr txBox="1"/>
            <p:nvPr/>
          </p:nvSpPr>
          <p:spPr>
            <a:xfrm>
              <a:off x="5312889" y="1353082"/>
              <a:ext cx="2417100" cy="70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You repay the loan over monthly installments including interest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97" name="Google Shape;97;p15"/>
          <p:cNvGrpSpPr/>
          <p:nvPr/>
        </p:nvGrpSpPr>
        <p:grpSpPr>
          <a:xfrm>
            <a:off x="5389794" y="2029815"/>
            <a:ext cx="295999" cy="294651"/>
            <a:chOff x="4858109" y="2631368"/>
            <a:chExt cx="316442" cy="315000"/>
          </a:xfrm>
        </p:grpSpPr>
        <p:sp>
          <p:nvSpPr>
            <p:cNvPr id="98" name="Google Shape;98;p15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fmla="val 32020" name="adj1"/>
                <a:gd fmla="val 66970" name="adj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lang="en"/>
              </a:br>
              <a:endParaRPr/>
            </a:p>
          </p:txBody>
        </p:sp>
      </p:grpSp>
      <p:grpSp>
        <p:nvGrpSpPr>
          <p:cNvPr id="100" name="Google Shape;100;p15"/>
          <p:cNvGrpSpPr/>
          <p:nvPr/>
        </p:nvGrpSpPr>
        <p:grpSpPr>
          <a:xfrm>
            <a:off x="3170744" y="2084616"/>
            <a:ext cx="294612" cy="294612"/>
            <a:chOff x="3157188" y="909150"/>
            <a:chExt cx="470400" cy="470400"/>
          </a:xfrm>
        </p:grpSpPr>
        <p:sp>
          <p:nvSpPr>
            <p:cNvPr id="101" name="Google Shape;101;p15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fmla="val 990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5"/>
          <p:cNvSpPr/>
          <p:nvPr/>
        </p:nvSpPr>
        <p:spPr>
          <a:xfrm>
            <a:off x="1903750" y="3666675"/>
            <a:ext cx="1011300" cy="831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/>
          <p:nvPr/>
        </p:nvSpPr>
        <p:spPr>
          <a:xfrm>
            <a:off x="2614100" y="3135788"/>
            <a:ext cx="901800" cy="631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5"/>
          <p:cNvSpPr/>
          <p:nvPr/>
        </p:nvSpPr>
        <p:spPr>
          <a:xfrm>
            <a:off x="2858250" y="3831750"/>
            <a:ext cx="971100" cy="953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5"/>
          <p:cNvSpPr/>
          <p:nvPr/>
        </p:nvSpPr>
        <p:spPr>
          <a:xfrm>
            <a:off x="3748975" y="3143900"/>
            <a:ext cx="1245900" cy="888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5"/>
          <p:cNvSpPr/>
          <p:nvPr/>
        </p:nvSpPr>
        <p:spPr>
          <a:xfrm>
            <a:off x="4270825" y="4031850"/>
            <a:ext cx="1119000" cy="753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5"/>
          <p:cNvSpPr/>
          <p:nvPr/>
        </p:nvSpPr>
        <p:spPr>
          <a:xfrm>
            <a:off x="5059550" y="3316575"/>
            <a:ext cx="1507200" cy="1000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5"/>
          <p:cNvSpPr txBox="1"/>
          <p:nvPr/>
        </p:nvSpPr>
        <p:spPr>
          <a:xfrm>
            <a:off x="5227950" y="3577725"/>
            <a:ext cx="124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Credit score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10" name="Google Shape;110;p15"/>
          <p:cNvSpPr txBox="1"/>
          <p:nvPr/>
        </p:nvSpPr>
        <p:spPr>
          <a:xfrm>
            <a:off x="4379425" y="4208550"/>
            <a:ext cx="90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Income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3940675" y="3146625"/>
            <a:ext cx="901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Debt to Income Ratio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2942025" y="4056150"/>
            <a:ext cx="124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collateral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2721950" y="3143888"/>
            <a:ext cx="1192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Liquid Assets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1902000" y="3882225"/>
            <a:ext cx="178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Many more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/>
          <p:nvPr>
            <p:ph idx="4294967295" type="ctrTitle"/>
          </p:nvPr>
        </p:nvSpPr>
        <p:spPr>
          <a:xfrm>
            <a:off x="685800" y="579450"/>
            <a:ext cx="3867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1"/>
                </a:solidFill>
              </a:rPr>
              <a:t>Score</a:t>
            </a:r>
            <a:endParaRPr sz="6000">
              <a:solidFill>
                <a:schemeClr val="accent1"/>
              </a:solidFill>
            </a:endParaRPr>
          </a:p>
        </p:txBody>
      </p:sp>
      <p:sp>
        <p:nvSpPr>
          <p:cNvPr id="120" name="Google Shape;120;p16"/>
          <p:cNvSpPr txBox="1"/>
          <p:nvPr>
            <p:ph idx="4294967295" type="subTitle"/>
          </p:nvPr>
        </p:nvSpPr>
        <p:spPr>
          <a:xfrm>
            <a:off x="685800" y="1798052"/>
            <a:ext cx="38679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Allows forecasting the probability of default based on the client's profile information. </a:t>
            </a:r>
            <a:endParaRPr/>
          </a:p>
        </p:txBody>
      </p:sp>
      <p:sp>
        <p:nvSpPr>
          <p:cNvPr id="121" name="Google Shape;121;p16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2" name="Google Shape;12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8850" y="968250"/>
            <a:ext cx="3170375" cy="28853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6"/>
          <p:cNvSpPr txBox="1"/>
          <p:nvPr>
            <p:ph idx="4294967295" type="subTitle"/>
          </p:nvPr>
        </p:nvSpPr>
        <p:spPr>
          <a:xfrm>
            <a:off x="685800" y="3194102"/>
            <a:ext cx="38679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Goal: </a:t>
            </a:r>
            <a:r>
              <a:rPr lang="en"/>
              <a:t>Distinguish between good and bad profiles.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 txBox="1"/>
          <p:nvPr>
            <p:ph idx="1" type="body"/>
          </p:nvPr>
        </p:nvSpPr>
        <p:spPr>
          <a:xfrm>
            <a:off x="457200" y="1638000"/>
            <a:ext cx="6101400" cy="267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hlink"/>
                </a:solidFill>
                <a:hlinkClick r:id="rId3"/>
              </a:rPr>
              <a:t>L&amp;T company data set</a:t>
            </a:r>
            <a:r>
              <a:rPr b="1" lang="en"/>
              <a:t> (kaggle)</a:t>
            </a:r>
            <a:endParaRPr b="1"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Loanee Information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▹"/>
            </a:pPr>
            <a:r>
              <a:rPr lang="en"/>
              <a:t>(Demographic data like age, Identity proof etc.)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Loan Information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▹"/>
            </a:pPr>
            <a:r>
              <a:rPr lang="en"/>
              <a:t>(Disbursal details, loan to value ratio etc.)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Bureau data &amp; history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▹"/>
            </a:pPr>
            <a:r>
              <a:rPr lang="en"/>
              <a:t> (Bureau score, number of active accounts, the status of other loans, credit history etc.)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40 variables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233 154 observations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 txBox="1"/>
          <p:nvPr>
            <p:ph type="title"/>
          </p:nvPr>
        </p:nvSpPr>
        <p:spPr>
          <a:xfrm>
            <a:off x="457200" y="5553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130" name="Google Shape;130;p17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1" name="Google Shape;131;p17"/>
          <p:cNvGrpSpPr/>
          <p:nvPr/>
        </p:nvGrpSpPr>
        <p:grpSpPr>
          <a:xfrm>
            <a:off x="6495404" y="1849734"/>
            <a:ext cx="2297431" cy="2787028"/>
            <a:chOff x="2533225" y="322726"/>
            <a:chExt cx="3925890" cy="4762523"/>
          </a:xfrm>
        </p:grpSpPr>
        <p:sp>
          <p:nvSpPr>
            <p:cNvPr id="132" name="Google Shape;132;p17"/>
            <p:cNvSpPr/>
            <p:nvPr/>
          </p:nvSpPr>
          <p:spPr>
            <a:xfrm>
              <a:off x="3796336" y="2589414"/>
              <a:ext cx="682110" cy="393573"/>
            </a:xfrm>
            <a:custGeom>
              <a:rect b="b" l="l" r="r" t="t"/>
              <a:pathLst>
                <a:path extrusionOk="0" h="393573" w="682110">
                  <a:moveTo>
                    <a:pt x="329082" y="393573"/>
                  </a:moveTo>
                  <a:lnTo>
                    <a:pt x="0" y="204216"/>
                  </a:lnTo>
                  <a:lnTo>
                    <a:pt x="353029" y="0"/>
                  </a:lnTo>
                  <a:lnTo>
                    <a:pt x="682111" y="189357"/>
                  </a:lnTo>
                  <a:lnTo>
                    <a:pt x="329082" y="393573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7"/>
            <p:cNvSpPr/>
            <p:nvPr/>
          </p:nvSpPr>
          <p:spPr>
            <a:xfrm>
              <a:off x="3809355" y="2149168"/>
              <a:ext cx="705962" cy="408622"/>
            </a:xfrm>
            <a:custGeom>
              <a:rect b="b" l="l" r="r" t="t"/>
              <a:pathLst>
                <a:path extrusionOk="0" h="408622" w="705962">
                  <a:moveTo>
                    <a:pt x="352934" y="408622"/>
                  </a:moveTo>
                  <a:lnTo>
                    <a:pt x="0" y="204311"/>
                  </a:lnTo>
                  <a:lnTo>
                    <a:pt x="352934" y="0"/>
                  </a:lnTo>
                  <a:lnTo>
                    <a:pt x="705963" y="204311"/>
                  </a:lnTo>
                  <a:lnTo>
                    <a:pt x="352934" y="4086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7"/>
            <p:cNvSpPr/>
            <p:nvPr/>
          </p:nvSpPr>
          <p:spPr>
            <a:xfrm>
              <a:off x="4162289" y="2390151"/>
              <a:ext cx="329177" cy="571404"/>
            </a:xfrm>
            <a:custGeom>
              <a:rect b="b" l="l" r="r" t="t"/>
              <a:pathLst>
                <a:path extrusionOk="0" h="571404" w="329177">
                  <a:moveTo>
                    <a:pt x="329177" y="380905"/>
                  </a:moveTo>
                  <a:lnTo>
                    <a:pt x="0" y="571405"/>
                  </a:lnTo>
                  <a:lnTo>
                    <a:pt x="0" y="190405"/>
                  </a:lnTo>
                  <a:lnTo>
                    <a:pt x="329177" y="0"/>
                  </a:lnTo>
                  <a:lnTo>
                    <a:pt x="329177" y="380905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7"/>
            <p:cNvSpPr/>
            <p:nvPr/>
          </p:nvSpPr>
          <p:spPr>
            <a:xfrm>
              <a:off x="3833207" y="2390151"/>
              <a:ext cx="329081" cy="571404"/>
            </a:xfrm>
            <a:custGeom>
              <a:rect b="b" l="l" r="r" t="t"/>
              <a:pathLst>
                <a:path extrusionOk="0" h="571404" w="329081">
                  <a:moveTo>
                    <a:pt x="329082" y="571405"/>
                  </a:moveTo>
                  <a:lnTo>
                    <a:pt x="0" y="380905"/>
                  </a:lnTo>
                  <a:lnTo>
                    <a:pt x="0" y="0"/>
                  </a:lnTo>
                  <a:lnTo>
                    <a:pt x="329082" y="190405"/>
                  </a:lnTo>
                  <a:lnTo>
                    <a:pt x="329082" y="571405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17"/>
            <p:cNvSpPr/>
            <p:nvPr/>
          </p:nvSpPr>
          <p:spPr>
            <a:xfrm>
              <a:off x="3833207" y="2390151"/>
              <a:ext cx="329081" cy="287940"/>
            </a:xfrm>
            <a:custGeom>
              <a:rect b="b" l="l" r="r" t="t"/>
              <a:pathLst>
                <a:path extrusionOk="0" h="287940" w="329081">
                  <a:moveTo>
                    <a:pt x="0" y="0"/>
                  </a:moveTo>
                  <a:lnTo>
                    <a:pt x="0" y="99631"/>
                  </a:lnTo>
                  <a:lnTo>
                    <a:pt x="329082" y="287941"/>
                  </a:lnTo>
                  <a:lnTo>
                    <a:pt x="329082" y="190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17"/>
            <p:cNvSpPr/>
            <p:nvPr/>
          </p:nvSpPr>
          <p:spPr>
            <a:xfrm>
              <a:off x="4162289" y="2390151"/>
              <a:ext cx="329177" cy="287940"/>
            </a:xfrm>
            <a:custGeom>
              <a:rect b="b" l="l" r="r" t="t"/>
              <a:pathLst>
                <a:path extrusionOk="0" h="287940" w="329177">
                  <a:moveTo>
                    <a:pt x="329177" y="0"/>
                  </a:moveTo>
                  <a:lnTo>
                    <a:pt x="329177" y="106775"/>
                  </a:lnTo>
                  <a:lnTo>
                    <a:pt x="0" y="287941"/>
                  </a:lnTo>
                  <a:lnTo>
                    <a:pt x="0" y="190881"/>
                  </a:lnTo>
                  <a:lnTo>
                    <a:pt x="32917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7"/>
            <p:cNvSpPr/>
            <p:nvPr/>
          </p:nvSpPr>
          <p:spPr>
            <a:xfrm>
              <a:off x="3809355" y="2353479"/>
              <a:ext cx="352933" cy="307181"/>
            </a:xfrm>
            <a:custGeom>
              <a:rect b="b" l="l" r="r" t="t"/>
              <a:pathLst>
                <a:path extrusionOk="0" h="307181" w="352933">
                  <a:moveTo>
                    <a:pt x="0" y="0"/>
                  </a:moveTo>
                  <a:lnTo>
                    <a:pt x="0" y="105632"/>
                  </a:lnTo>
                  <a:lnTo>
                    <a:pt x="352934" y="307181"/>
                  </a:lnTo>
                  <a:lnTo>
                    <a:pt x="352934" y="204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7"/>
            <p:cNvSpPr/>
            <p:nvPr/>
          </p:nvSpPr>
          <p:spPr>
            <a:xfrm>
              <a:off x="4162289" y="2353479"/>
              <a:ext cx="353029" cy="307181"/>
            </a:xfrm>
            <a:custGeom>
              <a:rect b="b" l="l" r="r" t="t"/>
              <a:pathLst>
                <a:path extrusionOk="0" h="307181" w="353029">
                  <a:moveTo>
                    <a:pt x="0" y="307181"/>
                  </a:moveTo>
                  <a:lnTo>
                    <a:pt x="353029" y="113919"/>
                  </a:lnTo>
                  <a:lnTo>
                    <a:pt x="353029" y="0"/>
                  </a:lnTo>
                  <a:lnTo>
                    <a:pt x="0" y="204311"/>
                  </a:lnTo>
                  <a:lnTo>
                    <a:pt x="0" y="307181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7"/>
            <p:cNvSpPr/>
            <p:nvPr/>
          </p:nvSpPr>
          <p:spPr>
            <a:xfrm>
              <a:off x="4379054" y="3098705"/>
              <a:ext cx="1297601" cy="763520"/>
            </a:xfrm>
            <a:custGeom>
              <a:rect b="b" l="l" r="r" t="t"/>
              <a:pathLst>
                <a:path extrusionOk="0" h="763520" w="1297601">
                  <a:moveTo>
                    <a:pt x="1071529" y="748294"/>
                  </a:moveTo>
                  <a:lnTo>
                    <a:pt x="19379" y="140980"/>
                  </a:lnTo>
                  <a:cubicBezTo>
                    <a:pt x="811" y="130189"/>
                    <a:pt x="-5518" y="106348"/>
                    <a:pt x="5248" y="87736"/>
                  </a:cubicBezTo>
                  <a:cubicBezTo>
                    <a:pt x="8964" y="81316"/>
                    <a:pt x="14419" y="76096"/>
                    <a:pt x="20994" y="72686"/>
                  </a:cubicBezTo>
                  <a:lnTo>
                    <a:pt x="153369" y="4297"/>
                  </a:lnTo>
                  <a:cubicBezTo>
                    <a:pt x="165105" y="-1723"/>
                    <a:pt x="179074" y="-1399"/>
                    <a:pt x="190524" y="5154"/>
                  </a:cubicBezTo>
                  <a:lnTo>
                    <a:pt x="1278120" y="632851"/>
                  </a:lnTo>
                  <a:cubicBezTo>
                    <a:pt x="1296688" y="643529"/>
                    <a:pt x="1303112" y="667284"/>
                    <a:pt x="1292450" y="685896"/>
                  </a:cubicBezTo>
                  <a:cubicBezTo>
                    <a:pt x="1288725" y="692421"/>
                    <a:pt x="1283185" y="697717"/>
                    <a:pt x="1276504" y="701146"/>
                  </a:cubicBezTo>
                  <a:lnTo>
                    <a:pt x="1180431" y="750771"/>
                  </a:lnTo>
                  <a:cubicBezTo>
                    <a:pt x="1146078" y="768611"/>
                    <a:pt x="1105036" y="767678"/>
                    <a:pt x="1071529" y="74829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7"/>
            <p:cNvSpPr/>
            <p:nvPr/>
          </p:nvSpPr>
          <p:spPr>
            <a:xfrm>
              <a:off x="4481013" y="322726"/>
              <a:ext cx="1171694" cy="3426502"/>
            </a:xfrm>
            <a:custGeom>
              <a:rect b="b" l="l" r="r" t="t"/>
              <a:pathLst>
                <a:path extrusionOk="0" h="3426502" w="1171694">
                  <a:moveTo>
                    <a:pt x="1034189" y="3409974"/>
                  </a:moveTo>
                  <a:lnTo>
                    <a:pt x="137505" y="2891051"/>
                  </a:lnTo>
                  <a:cubicBezTo>
                    <a:pt x="61483" y="2847141"/>
                    <a:pt x="0" y="2729126"/>
                    <a:pt x="0" y="2627685"/>
                  </a:cubicBezTo>
                  <a:lnTo>
                    <a:pt x="0" y="120800"/>
                  </a:lnTo>
                  <a:cubicBezTo>
                    <a:pt x="285" y="19073"/>
                    <a:pt x="61578" y="-27409"/>
                    <a:pt x="137505" y="16597"/>
                  </a:cubicBezTo>
                  <a:lnTo>
                    <a:pt x="1034189" y="535424"/>
                  </a:lnTo>
                  <a:cubicBezTo>
                    <a:pt x="1110212" y="579429"/>
                    <a:pt x="1171695" y="697349"/>
                    <a:pt x="1171695" y="798790"/>
                  </a:cubicBezTo>
                  <a:lnTo>
                    <a:pt x="1171695" y="3305770"/>
                  </a:lnTo>
                  <a:cubicBezTo>
                    <a:pt x="1171695" y="3407307"/>
                    <a:pt x="1110117" y="3453884"/>
                    <a:pt x="1034189" y="340997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17"/>
            <p:cNvSpPr/>
            <p:nvPr/>
          </p:nvSpPr>
          <p:spPr>
            <a:xfrm>
              <a:off x="5530597" y="3624781"/>
              <a:ext cx="70985" cy="153066"/>
            </a:xfrm>
            <a:custGeom>
              <a:rect b="b" l="l" r="r" t="t"/>
              <a:pathLst>
                <a:path extrusionOk="0" h="153066" w="70985">
                  <a:moveTo>
                    <a:pt x="0" y="153067"/>
                  </a:moveTo>
                  <a:lnTo>
                    <a:pt x="70986" y="117062"/>
                  </a:lnTo>
                  <a:lnTo>
                    <a:pt x="2851" y="0"/>
                  </a:lnTo>
                  <a:lnTo>
                    <a:pt x="0" y="15306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17"/>
            <p:cNvSpPr/>
            <p:nvPr/>
          </p:nvSpPr>
          <p:spPr>
            <a:xfrm>
              <a:off x="4467139" y="329893"/>
              <a:ext cx="65379" cy="96678"/>
            </a:xfrm>
            <a:custGeom>
              <a:rect b="b" l="l" r="r" t="t"/>
              <a:pathLst>
                <a:path extrusionOk="0" h="96678" w="65379">
                  <a:moveTo>
                    <a:pt x="0" y="34385"/>
                  </a:moveTo>
                  <a:lnTo>
                    <a:pt x="65379" y="0"/>
                  </a:lnTo>
                  <a:lnTo>
                    <a:pt x="52170" y="96679"/>
                  </a:lnTo>
                  <a:lnTo>
                    <a:pt x="0" y="343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7"/>
            <p:cNvSpPr/>
            <p:nvPr/>
          </p:nvSpPr>
          <p:spPr>
            <a:xfrm>
              <a:off x="4423901" y="351343"/>
              <a:ext cx="1171694" cy="3426502"/>
            </a:xfrm>
            <a:custGeom>
              <a:rect b="b" l="l" r="r" t="t"/>
              <a:pathLst>
                <a:path extrusionOk="0" h="3426502" w="1171694">
                  <a:moveTo>
                    <a:pt x="1034094" y="3409931"/>
                  </a:moveTo>
                  <a:lnTo>
                    <a:pt x="137505" y="2891009"/>
                  </a:lnTo>
                  <a:cubicBezTo>
                    <a:pt x="61483" y="2847099"/>
                    <a:pt x="0" y="2729084"/>
                    <a:pt x="0" y="2627643"/>
                  </a:cubicBezTo>
                  <a:lnTo>
                    <a:pt x="0" y="120854"/>
                  </a:lnTo>
                  <a:cubicBezTo>
                    <a:pt x="380" y="19031"/>
                    <a:pt x="61578" y="-27355"/>
                    <a:pt x="137505" y="16555"/>
                  </a:cubicBezTo>
                  <a:lnTo>
                    <a:pt x="1034094" y="535477"/>
                  </a:lnTo>
                  <a:cubicBezTo>
                    <a:pt x="1110117" y="579482"/>
                    <a:pt x="1171695" y="697402"/>
                    <a:pt x="1171695" y="798843"/>
                  </a:cubicBezTo>
                  <a:lnTo>
                    <a:pt x="1171695" y="3305823"/>
                  </a:lnTo>
                  <a:cubicBezTo>
                    <a:pt x="1171695" y="3407264"/>
                    <a:pt x="1110117" y="3453937"/>
                    <a:pt x="1034094" y="3409931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7"/>
            <p:cNvSpPr/>
            <p:nvPr/>
          </p:nvSpPr>
          <p:spPr>
            <a:xfrm>
              <a:off x="4414398" y="357753"/>
              <a:ext cx="1171599" cy="3426525"/>
            </a:xfrm>
            <a:custGeom>
              <a:rect b="b" l="l" r="r" t="t"/>
              <a:pathLst>
                <a:path extrusionOk="0" h="3426525" w="1171599">
                  <a:moveTo>
                    <a:pt x="1171600" y="798815"/>
                  </a:moveTo>
                  <a:lnTo>
                    <a:pt x="1171600" y="3305700"/>
                  </a:lnTo>
                  <a:cubicBezTo>
                    <a:pt x="1171600" y="3407332"/>
                    <a:pt x="1110117" y="3453909"/>
                    <a:pt x="1034094" y="3409999"/>
                  </a:cubicBezTo>
                  <a:lnTo>
                    <a:pt x="682491" y="3206545"/>
                  </a:lnTo>
                  <a:lnTo>
                    <a:pt x="573114" y="3143204"/>
                  </a:lnTo>
                  <a:lnTo>
                    <a:pt x="137410" y="2891077"/>
                  </a:lnTo>
                  <a:cubicBezTo>
                    <a:pt x="61388" y="2847071"/>
                    <a:pt x="0" y="2729152"/>
                    <a:pt x="0" y="2627711"/>
                  </a:cubicBezTo>
                  <a:lnTo>
                    <a:pt x="0" y="120826"/>
                  </a:lnTo>
                  <a:cubicBezTo>
                    <a:pt x="380" y="19194"/>
                    <a:pt x="61483" y="-27383"/>
                    <a:pt x="137410" y="16527"/>
                  </a:cubicBezTo>
                  <a:lnTo>
                    <a:pt x="1034094" y="535449"/>
                  </a:lnTo>
                  <a:cubicBezTo>
                    <a:pt x="1110117" y="579455"/>
                    <a:pt x="1171600" y="697279"/>
                    <a:pt x="1171600" y="798815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4479777" y="459022"/>
              <a:ext cx="1041506" cy="3182614"/>
            </a:xfrm>
            <a:custGeom>
              <a:rect b="b" l="l" r="r" t="t"/>
              <a:pathLst>
                <a:path extrusionOk="0" h="3182614" w="1041506">
                  <a:moveTo>
                    <a:pt x="1041507" y="672114"/>
                  </a:moveTo>
                  <a:lnTo>
                    <a:pt x="1041507" y="3113753"/>
                  </a:lnTo>
                  <a:cubicBezTo>
                    <a:pt x="1041507" y="3175284"/>
                    <a:pt x="998459" y="3200240"/>
                    <a:pt x="945433" y="3169379"/>
                  </a:cubicBezTo>
                  <a:lnTo>
                    <a:pt x="897919" y="3141756"/>
                  </a:lnTo>
                  <a:lnTo>
                    <a:pt x="735041" y="3047554"/>
                  </a:lnTo>
                  <a:lnTo>
                    <a:pt x="665006" y="3006978"/>
                  </a:lnTo>
                  <a:lnTo>
                    <a:pt x="640299" y="2992595"/>
                  </a:lnTo>
                  <a:lnTo>
                    <a:pt x="632031" y="2987737"/>
                  </a:lnTo>
                  <a:lnTo>
                    <a:pt x="571688" y="2952971"/>
                  </a:lnTo>
                  <a:lnTo>
                    <a:pt x="396362" y="2851625"/>
                  </a:lnTo>
                  <a:lnTo>
                    <a:pt x="396362" y="2851625"/>
                  </a:lnTo>
                  <a:lnTo>
                    <a:pt x="324140" y="2809810"/>
                  </a:lnTo>
                  <a:lnTo>
                    <a:pt x="324140" y="2809810"/>
                  </a:lnTo>
                  <a:lnTo>
                    <a:pt x="294872" y="2792855"/>
                  </a:lnTo>
                  <a:lnTo>
                    <a:pt x="120020" y="2691700"/>
                  </a:lnTo>
                  <a:lnTo>
                    <a:pt x="96168" y="2677889"/>
                  </a:lnTo>
                  <a:cubicBezTo>
                    <a:pt x="42953" y="2647123"/>
                    <a:pt x="0" y="2572352"/>
                    <a:pt x="0" y="2510725"/>
                  </a:cubicBezTo>
                  <a:lnTo>
                    <a:pt x="0" y="68896"/>
                  </a:lnTo>
                  <a:cubicBezTo>
                    <a:pt x="0" y="7364"/>
                    <a:pt x="42953" y="-17591"/>
                    <a:pt x="96168" y="13175"/>
                  </a:cubicBezTo>
                  <a:lnTo>
                    <a:pt x="445491" y="216152"/>
                  </a:lnTo>
                  <a:lnTo>
                    <a:pt x="445491" y="217105"/>
                  </a:lnTo>
                  <a:cubicBezTo>
                    <a:pt x="448332" y="269961"/>
                    <a:pt x="476147" y="318291"/>
                    <a:pt x="520373" y="347216"/>
                  </a:cubicBezTo>
                  <a:cubicBezTo>
                    <a:pt x="561805" y="371029"/>
                    <a:pt x="595350" y="351693"/>
                    <a:pt x="595350" y="303878"/>
                  </a:cubicBezTo>
                  <a:cubicBezTo>
                    <a:pt x="595350" y="303878"/>
                    <a:pt x="595350" y="303116"/>
                    <a:pt x="595350" y="302830"/>
                  </a:cubicBezTo>
                  <a:lnTo>
                    <a:pt x="945528" y="505427"/>
                  </a:lnTo>
                  <a:cubicBezTo>
                    <a:pt x="998459" y="535811"/>
                    <a:pt x="1041507" y="610583"/>
                    <a:pt x="1041507" y="672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7"/>
            <p:cNvSpPr/>
            <p:nvPr/>
          </p:nvSpPr>
          <p:spPr>
            <a:xfrm rot="-1790023">
              <a:off x="4986670" y="707058"/>
              <a:ext cx="46534" cy="80862"/>
            </a:xfrm>
            <a:custGeom>
              <a:rect b="b" l="l" r="r" t="t"/>
              <a:pathLst>
                <a:path extrusionOk="0" h="80859" w="46533">
                  <a:moveTo>
                    <a:pt x="46534" y="40430"/>
                  </a:moveTo>
                  <a:cubicBezTo>
                    <a:pt x="46534" y="62758"/>
                    <a:pt x="36118" y="80859"/>
                    <a:pt x="23268" y="80859"/>
                  </a:cubicBezTo>
                  <a:cubicBezTo>
                    <a:pt x="10418" y="80859"/>
                    <a:pt x="1" y="62758"/>
                    <a:pt x="1" y="40430"/>
                  </a:cubicBezTo>
                  <a:cubicBezTo>
                    <a:pt x="1" y="18101"/>
                    <a:pt x="10418" y="0"/>
                    <a:pt x="23268" y="0"/>
                  </a:cubicBezTo>
                  <a:cubicBezTo>
                    <a:pt x="36118" y="0"/>
                    <a:pt x="46534" y="18101"/>
                    <a:pt x="46534" y="4043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7"/>
            <p:cNvSpPr/>
            <p:nvPr/>
          </p:nvSpPr>
          <p:spPr>
            <a:xfrm>
              <a:off x="4988272" y="730303"/>
              <a:ext cx="23851" cy="30807"/>
            </a:xfrm>
            <a:custGeom>
              <a:rect b="b" l="l" r="r" t="t"/>
              <a:pathLst>
                <a:path extrusionOk="0" h="30807" w="23851">
                  <a:moveTo>
                    <a:pt x="11878" y="29167"/>
                  </a:moveTo>
                  <a:cubicBezTo>
                    <a:pt x="4856" y="24568"/>
                    <a:pt x="447" y="16891"/>
                    <a:pt x="0" y="8498"/>
                  </a:cubicBezTo>
                  <a:cubicBezTo>
                    <a:pt x="0" y="878"/>
                    <a:pt x="5322" y="-2170"/>
                    <a:pt x="11878" y="1640"/>
                  </a:cubicBezTo>
                  <a:cubicBezTo>
                    <a:pt x="18958" y="6197"/>
                    <a:pt x="23415" y="13889"/>
                    <a:pt x="23852" y="22310"/>
                  </a:cubicBezTo>
                  <a:cubicBezTo>
                    <a:pt x="23852" y="29930"/>
                    <a:pt x="18530" y="32978"/>
                    <a:pt x="11878" y="2916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5609185" y="1342555"/>
              <a:ext cx="26417" cy="145526"/>
            </a:xfrm>
            <a:custGeom>
              <a:rect b="b" l="l" r="r" t="t"/>
              <a:pathLst>
                <a:path extrusionOk="0" h="145526" w="26417">
                  <a:moveTo>
                    <a:pt x="13209" y="143863"/>
                  </a:moveTo>
                  <a:lnTo>
                    <a:pt x="13209" y="143863"/>
                  </a:lnTo>
                  <a:cubicBezTo>
                    <a:pt x="5892" y="148150"/>
                    <a:pt x="0" y="143863"/>
                    <a:pt x="0" y="134338"/>
                  </a:cubicBezTo>
                  <a:lnTo>
                    <a:pt x="0" y="26992"/>
                  </a:lnTo>
                  <a:cubicBezTo>
                    <a:pt x="124" y="16924"/>
                    <a:pt x="5027" y="7513"/>
                    <a:pt x="13209" y="1655"/>
                  </a:cubicBezTo>
                  <a:lnTo>
                    <a:pt x="13209" y="1655"/>
                  </a:lnTo>
                  <a:cubicBezTo>
                    <a:pt x="20526" y="-2631"/>
                    <a:pt x="26418" y="1655"/>
                    <a:pt x="26418" y="11656"/>
                  </a:cubicBezTo>
                  <a:lnTo>
                    <a:pt x="26418" y="118527"/>
                  </a:lnTo>
                  <a:cubicBezTo>
                    <a:pt x="26294" y="128595"/>
                    <a:pt x="21391" y="138005"/>
                    <a:pt x="13209" y="1438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7"/>
            <p:cNvSpPr/>
            <p:nvPr/>
          </p:nvSpPr>
          <p:spPr>
            <a:xfrm>
              <a:off x="5609185" y="1517667"/>
              <a:ext cx="26417" cy="145530"/>
            </a:xfrm>
            <a:custGeom>
              <a:rect b="b" l="l" r="r" t="t"/>
              <a:pathLst>
                <a:path extrusionOk="0" h="145530" w="26417">
                  <a:moveTo>
                    <a:pt x="13209" y="143916"/>
                  </a:moveTo>
                  <a:lnTo>
                    <a:pt x="13209" y="143916"/>
                  </a:lnTo>
                  <a:cubicBezTo>
                    <a:pt x="5892" y="148107"/>
                    <a:pt x="0" y="143916"/>
                    <a:pt x="0" y="133915"/>
                  </a:cubicBezTo>
                  <a:lnTo>
                    <a:pt x="0" y="26949"/>
                  </a:lnTo>
                  <a:cubicBezTo>
                    <a:pt x="171" y="16891"/>
                    <a:pt x="5065" y="7499"/>
                    <a:pt x="13209" y="1613"/>
                  </a:cubicBezTo>
                  <a:lnTo>
                    <a:pt x="13209" y="1613"/>
                  </a:lnTo>
                  <a:cubicBezTo>
                    <a:pt x="20526" y="-2578"/>
                    <a:pt x="26418" y="1613"/>
                    <a:pt x="26418" y="11709"/>
                  </a:cubicBezTo>
                  <a:lnTo>
                    <a:pt x="26418" y="118580"/>
                  </a:lnTo>
                  <a:cubicBezTo>
                    <a:pt x="26275" y="128648"/>
                    <a:pt x="21372" y="138049"/>
                    <a:pt x="13209" y="14391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7"/>
            <p:cNvSpPr/>
            <p:nvPr/>
          </p:nvSpPr>
          <p:spPr>
            <a:xfrm>
              <a:off x="4598943" y="668398"/>
              <a:ext cx="778468" cy="1303739"/>
            </a:xfrm>
            <a:custGeom>
              <a:rect b="b" l="l" r="r" t="t"/>
              <a:pathLst>
                <a:path extrusionOk="0" h="1303739" w="778468">
                  <a:moveTo>
                    <a:pt x="726584" y="1297509"/>
                  </a:moveTo>
                  <a:lnTo>
                    <a:pt x="51885" y="906984"/>
                  </a:lnTo>
                  <a:cubicBezTo>
                    <a:pt x="23377" y="890411"/>
                    <a:pt x="0" y="845929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076"/>
                  </a:cubicBezTo>
                  <a:lnTo>
                    <a:pt x="778469" y="1258076"/>
                  </a:lnTo>
                  <a:cubicBezTo>
                    <a:pt x="778469" y="1296461"/>
                    <a:pt x="755282" y="1314083"/>
                    <a:pt x="726584" y="12975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7"/>
            <p:cNvSpPr/>
            <p:nvPr/>
          </p:nvSpPr>
          <p:spPr>
            <a:xfrm>
              <a:off x="4598943" y="1688145"/>
              <a:ext cx="778468" cy="1303647"/>
            </a:xfrm>
            <a:custGeom>
              <a:rect b="b" l="l" r="r" t="t"/>
              <a:pathLst>
                <a:path extrusionOk="0" h="1303647" w="778468">
                  <a:moveTo>
                    <a:pt x="726584" y="1297414"/>
                  </a:moveTo>
                  <a:lnTo>
                    <a:pt x="51885" y="906889"/>
                  </a:lnTo>
                  <a:cubicBezTo>
                    <a:pt x="23377" y="890315"/>
                    <a:pt x="0" y="845834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171"/>
                  </a:cubicBezTo>
                  <a:lnTo>
                    <a:pt x="778469" y="1258171"/>
                  </a:lnTo>
                  <a:cubicBezTo>
                    <a:pt x="778469" y="1296366"/>
                    <a:pt x="755282" y="1313987"/>
                    <a:pt x="726584" y="129741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7"/>
            <p:cNvSpPr/>
            <p:nvPr/>
          </p:nvSpPr>
          <p:spPr>
            <a:xfrm>
              <a:off x="4599323" y="2707876"/>
              <a:ext cx="778184" cy="892902"/>
            </a:xfrm>
            <a:custGeom>
              <a:rect b="b" l="l" r="r" t="t"/>
              <a:pathLst>
                <a:path extrusionOk="0" h="892902" w="778184">
                  <a:moveTo>
                    <a:pt x="778184" y="495805"/>
                  </a:moveTo>
                  <a:lnTo>
                    <a:pt x="778184" y="892902"/>
                  </a:lnTo>
                  <a:lnTo>
                    <a:pt x="545461" y="758124"/>
                  </a:lnTo>
                  <a:lnTo>
                    <a:pt x="520753" y="743741"/>
                  </a:lnTo>
                  <a:lnTo>
                    <a:pt x="512486" y="738883"/>
                  </a:lnTo>
                  <a:lnTo>
                    <a:pt x="452143" y="704117"/>
                  </a:lnTo>
                  <a:lnTo>
                    <a:pt x="276817" y="602771"/>
                  </a:lnTo>
                  <a:lnTo>
                    <a:pt x="276817" y="602771"/>
                  </a:lnTo>
                  <a:lnTo>
                    <a:pt x="204120" y="560766"/>
                  </a:lnTo>
                  <a:lnTo>
                    <a:pt x="174852" y="543811"/>
                  </a:lnTo>
                  <a:lnTo>
                    <a:pt x="0" y="442656"/>
                  </a:lnTo>
                  <a:lnTo>
                    <a:pt x="0" y="45463"/>
                  </a:lnTo>
                  <a:cubicBezTo>
                    <a:pt x="0" y="7363"/>
                    <a:pt x="23282" y="-10353"/>
                    <a:pt x="51885" y="6220"/>
                  </a:cubicBezTo>
                  <a:lnTo>
                    <a:pt x="726584" y="396745"/>
                  </a:lnTo>
                  <a:cubicBezTo>
                    <a:pt x="754902" y="413033"/>
                    <a:pt x="778184" y="457515"/>
                    <a:pt x="778184" y="49580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7"/>
            <p:cNvSpPr/>
            <p:nvPr/>
          </p:nvSpPr>
          <p:spPr>
            <a:xfrm>
              <a:off x="4781159" y="1048176"/>
              <a:ext cx="416151" cy="544252"/>
            </a:xfrm>
            <a:custGeom>
              <a:rect b="b" l="l" r="r" t="t"/>
              <a:pathLst>
                <a:path extrusionOk="0" h="544252" w="416151">
                  <a:moveTo>
                    <a:pt x="410093" y="288701"/>
                  </a:moveTo>
                  <a:lnTo>
                    <a:pt x="317821" y="128395"/>
                  </a:lnTo>
                  <a:cubicBezTo>
                    <a:pt x="314315" y="122019"/>
                    <a:pt x="309250" y="116642"/>
                    <a:pt x="303092" y="112774"/>
                  </a:cubicBezTo>
                  <a:lnTo>
                    <a:pt x="303092" y="112774"/>
                  </a:lnTo>
                  <a:cubicBezTo>
                    <a:pt x="302275" y="112284"/>
                    <a:pt x="301419" y="111870"/>
                    <a:pt x="300526" y="111536"/>
                  </a:cubicBezTo>
                  <a:cubicBezTo>
                    <a:pt x="299680" y="110897"/>
                    <a:pt x="298796" y="110324"/>
                    <a:pt x="297865" y="109821"/>
                  </a:cubicBezTo>
                  <a:lnTo>
                    <a:pt x="272208" y="94962"/>
                  </a:lnTo>
                  <a:cubicBezTo>
                    <a:pt x="265176" y="90866"/>
                    <a:pt x="258619" y="91152"/>
                    <a:pt x="254818" y="95819"/>
                  </a:cubicBezTo>
                  <a:cubicBezTo>
                    <a:pt x="246645" y="105344"/>
                    <a:pt x="228210" y="104487"/>
                    <a:pt x="207874" y="92676"/>
                  </a:cubicBezTo>
                  <a:cubicBezTo>
                    <a:pt x="187395" y="80812"/>
                    <a:pt x="171022" y="62968"/>
                    <a:pt x="160930" y="41527"/>
                  </a:cubicBezTo>
                  <a:cubicBezTo>
                    <a:pt x="157471" y="32831"/>
                    <a:pt x="151351" y="25460"/>
                    <a:pt x="143445" y="20477"/>
                  </a:cubicBezTo>
                  <a:lnTo>
                    <a:pt x="118262" y="5713"/>
                  </a:lnTo>
                  <a:cubicBezTo>
                    <a:pt x="117445" y="5194"/>
                    <a:pt x="116590" y="4748"/>
                    <a:pt x="115697" y="4379"/>
                  </a:cubicBezTo>
                  <a:cubicBezTo>
                    <a:pt x="111040" y="27"/>
                    <a:pt x="104284" y="-1201"/>
                    <a:pt x="98402" y="1236"/>
                  </a:cubicBezTo>
                  <a:lnTo>
                    <a:pt x="6129" y="54671"/>
                  </a:lnTo>
                  <a:cubicBezTo>
                    <a:pt x="-2043" y="59434"/>
                    <a:pt x="-2043" y="74579"/>
                    <a:pt x="6129" y="88676"/>
                  </a:cubicBezTo>
                  <a:lnTo>
                    <a:pt x="56589" y="176306"/>
                  </a:lnTo>
                  <a:cubicBezTo>
                    <a:pt x="59944" y="182607"/>
                    <a:pt x="64809" y="187975"/>
                    <a:pt x="70748" y="191927"/>
                  </a:cubicBezTo>
                  <a:cubicBezTo>
                    <a:pt x="75053" y="195000"/>
                    <a:pt x="80669" y="195545"/>
                    <a:pt x="85478" y="193355"/>
                  </a:cubicBezTo>
                  <a:lnTo>
                    <a:pt x="97071" y="186593"/>
                  </a:lnTo>
                  <a:lnTo>
                    <a:pt x="97071" y="400905"/>
                  </a:lnTo>
                  <a:cubicBezTo>
                    <a:pt x="98107" y="415497"/>
                    <a:pt x="105966" y="428747"/>
                    <a:pt x="118262" y="436624"/>
                  </a:cubicBezTo>
                  <a:lnTo>
                    <a:pt x="297865" y="541399"/>
                  </a:lnTo>
                  <a:cubicBezTo>
                    <a:pt x="309363" y="548066"/>
                    <a:pt x="318581" y="542637"/>
                    <a:pt x="318581" y="529397"/>
                  </a:cubicBezTo>
                  <a:lnTo>
                    <a:pt x="318581" y="315085"/>
                  </a:lnTo>
                  <a:lnTo>
                    <a:pt x="330270" y="335278"/>
                  </a:lnTo>
                  <a:cubicBezTo>
                    <a:pt x="333738" y="341631"/>
                    <a:pt x="338775" y="346975"/>
                    <a:pt x="344904" y="350804"/>
                  </a:cubicBezTo>
                  <a:lnTo>
                    <a:pt x="344904" y="350804"/>
                  </a:lnTo>
                  <a:cubicBezTo>
                    <a:pt x="349209" y="353880"/>
                    <a:pt x="354825" y="354423"/>
                    <a:pt x="359633" y="352232"/>
                  </a:cubicBezTo>
                  <a:lnTo>
                    <a:pt x="410093" y="322991"/>
                  </a:lnTo>
                  <a:cubicBezTo>
                    <a:pt x="418171" y="317942"/>
                    <a:pt x="418171" y="303274"/>
                    <a:pt x="410093" y="288701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7"/>
            <p:cNvSpPr/>
            <p:nvPr/>
          </p:nvSpPr>
          <p:spPr>
            <a:xfrm>
              <a:off x="4812185" y="2127070"/>
              <a:ext cx="353313" cy="495871"/>
            </a:xfrm>
            <a:custGeom>
              <a:rect b="b" l="l" r="r" t="t"/>
              <a:pathLst>
                <a:path extrusionOk="0" h="495871" w="353313">
                  <a:moveTo>
                    <a:pt x="340010" y="188881"/>
                  </a:moveTo>
                  <a:lnTo>
                    <a:pt x="13589" y="0"/>
                  </a:lnTo>
                  <a:cubicBezTo>
                    <a:pt x="4960" y="28061"/>
                    <a:pt x="380" y="57217"/>
                    <a:pt x="0" y="86582"/>
                  </a:cubicBezTo>
                  <a:lnTo>
                    <a:pt x="0" y="291179"/>
                  </a:lnTo>
                  <a:lnTo>
                    <a:pt x="149574" y="377762"/>
                  </a:lnTo>
                  <a:lnTo>
                    <a:pt x="176847" y="220409"/>
                  </a:lnTo>
                  <a:lnTo>
                    <a:pt x="204025" y="409289"/>
                  </a:lnTo>
                  <a:lnTo>
                    <a:pt x="353314" y="495872"/>
                  </a:lnTo>
                  <a:lnTo>
                    <a:pt x="353314" y="291179"/>
                  </a:lnTo>
                  <a:cubicBezTo>
                    <a:pt x="352592" y="256699"/>
                    <a:pt x="348126" y="222399"/>
                    <a:pt x="340010" y="188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4825774" y="2064110"/>
              <a:ext cx="326421" cy="236124"/>
            </a:xfrm>
            <a:custGeom>
              <a:rect b="b" l="l" r="r" t="t"/>
              <a:pathLst>
                <a:path extrusionOk="0" h="236124" w="326421">
                  <a:moveTo>
                    <a:pt x="326421" y="188881"/>
                  </a:moveTo>
                  <a:lnTo>
                    <a:pt x="0" y="0"/>
                  </a:lnTo>
                  <a:lnTo>
                    <a:pt x="0" y="47244"/>
                  </a:lnTo>
                  <a:lnTo>
                    <a:pt x="326421" y="236125"/>
                  </a:lnTo>
                  <a:lnTo>
                    <a:pt x="326421" y="188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4803918" y="3156860"/>
              <a:ext cx="410711" cy="349715"/>
            </a:xfrm>
            <a:custGeom>
              <a:rect b="b" l="l" r="r" t="t"/>
              <a:pathLst>
                <a:path extrusionOk="0" h="349715" w="410711">
                  <a:moveTo>
                    <a:pt x="410711" y="349716"/>
                  </a:moveTo>
                  <a:lnTo>
                    <a:pt x="340865" y="309139"/>
                  </a:lnTo>
                  <a:lnTo>
                    <a:pt x="316158" y="294757"/>
                  </a:lnTo>
                  <a:lnTo>
                    <a:pt x="307891" y="289899"/>
                  </a:lnTo>
                  <a:lnTo>
                    <a:pt x="247548" y="255132"/>
                  </a:lnTo>
                  <a:lnTo>
                    <a:pt x="72221" y="153787"/>
                  </a:lnTo>
                  <a:lnTo>
                    <a:pt x="72221" y="153787"/>
                  </a:lnTo>
                  <a:lnTo>
                    <a:pt x="0" y="111972"/>
                  </a:lnTo>
                  <a:lnTo>
                    <a:pt x="0" y="11388"/>
                  </a:lnTo>
                  <a:cubicBezTo>
                    <a:pt x="0" y="1387"/>
                    <a:pt x="6937" y="-2709"/>
                    <a:pt x="15680" y="1863"/>
                  </a:cubicBezTo>
                  <a:cubicBezTo>
                    <a:pt x="22417" y="6425"/>
                    <a:pt x="27406" y="13141"/>
                    <a:pt x="29839" y="20913"/>
                  </a:cubicBezTo>
                  <a:lnTo>
                    <a:pt x="32785" y="30438"/>
                  </a:lnTo>
                  <a:cubicBezTo>
                    <a:pt x="42696" y="61556"/>
                    <a:pt x="63042" y="88274"/>
                    <a:pt x="90372" y="106066"/>
                  </a:cubicBezTo>
                  <a:cubicBezTo>
                    <a:pt x="125247" y="126259"/>
                    <a:pt x="153755" y="109781"/>
                    <a:pt x="153755" y="69300"/>
                  </a:cubicBezTo>
                  <a:lnTo>
                    <a:pt x="153755" y="57108"/>
                  </a:lnTo>
                  <a:cubicBezTo>
                    <a:pt x="153755" y="44725"/>
                    <a:pt x="162498" y="39487"/>
                    <a:pt x="172761" y="45773"/>
                  </a:cubicBezTo>
                  <a:cubicBezTo>
                    <a:pt x="177826" y="48897"/>
                    <a:pt x="182093" y="53174"/>
                    <a:pt x="185210" y="58251"/>
                  </a:cubicBezTo>
                  <a:lnTo>
                    <a:pt x="213053" y="101018"/>
                  </a:lnTo>
                  <a:lnTo>
                    <a:pt x="181694" y="118639"/>
                  </a:lnTo>
                  <a:lnTo>
                    <a:pt x="199084" y="148548"/>
                  </a:lnTo>
                  <a:lnTo>
                    <a:pt x="231963" y="129498"/>
                  </a:lnTo>
                  <a:lnTo>
                    <a:pt x="246217" y="151501"/>
                  </a:lnTo>
                  <a:lnTo>
                    <a:pt x="216284" y="168836"/>
                  </a:lnTo>
                  <a:lnTo>
                    <a:pt x="233484" y="198840"/>
                  </a:lnTo>
                  <a:lnTo>
                    <a:pt x="265128" y="180552"/>
                  </a:lnTo>
                  <a:lnTo>
                    <a:pt x="279382" y="202555"/>
                  </a:lnTo>
                  <a:lnTo>
                    <a:pt x="250874" y="219128"/>
                  </a:lnTo>
                  <a:lnTo>
                    <a:pt x="268074" y="249132"/>
                  </a:lnTo>
                  <a:lnTo>
                    <a:pt x="298388" y="231606"/>
                  </a:lnTo>
                  <a:cubicBezTo>
                    <a:pt x="316054" y="257676"/>
                    <a:pt x="339012" y="279717"/>
                    <a:pt x="365763" y="296281"/>
                  </a:cubicBezTo>
                  <a:lnTo>
                    <a:pt x="371274" y="299329"/>
                  </a:lnTo>
                  <a:cubicBezTo>
                    <a:pt x="389567" y="311340"/>
                    <a:pt x="403422" y="329047"/>
                    <a:pt x="410711" y="349716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7"/>
            <p:cNvSpPr/>
            <p:nvPr/>
          </p:nvSpPr>
          <p:spPr>
            <a:xfrm>
              <a:off x="4593051" y="480769"/>
              <a:ext cx="842423" cy="783621"/>
            </a:xfrm>
            <a:custGeom>
              <a:rect b="b" l="l" r="r" t="t"/>
              <a:pathLst>
                <a:path extrusionOk="0" h="783621" w="842423">
                  <a:moveTo>
                    <a:pt x="842423" y="783622"/>
                  </a:moveTo>
                  <a:lnTo>
                    <a:pt x="0" y="299180"/>
                  </a:lnTo>
                  <a:lnTo>
                    <a:pt x="0" y="0"/>
                  </a:lnTo>
                  <a:lnTo>
                    <a:pt x="842423" y="484346"/>
                  </a:lnTo>
                  <a:lnTo>
                    <a:pt x="842423" y="783622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7"/>
            <p:cNvSpPr/>
            <p:nvPr/>
          </p:nvSpPr>
          <p:spPr>
            <a:xfrm>
              <a:off x="4315759" y="484198"/>
              <a:ext cx="384008" cy="270224"/>
            </a:xfrm>
            <a:custGeom>
              <a:rect b="b" l="l" r="r" t="t"/>
              <a:pathLst>
                <a:path extrusionOk="0" h="270224" w="384008">
                  <a:moveTo>
                    <a:pt x="103771" y="270224"/>
                  </a:moveTo>
                  <a:lnTo>
                    <a:pt x="0" y="210121"/>
                  </a:lnTo>
                  <a:lnTo>
                    <a:pt x="280238" y="0"/>
                  </a:lnTo>
                  <a:lnTo>
                    <a:pt x="384008" y="60007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4419530" y="544206"/>
              <a:ext cx="384008" cy="270224"/>
            </a:xfrm>
            <a:custGeom>
              <a:rect b="b" l="l" r="r" t="t"/>
              <a:pathLst>
                <a:path extrusionOk="0" h="270224" w="384008">
                  <a:moveTo>
                    <a:pt x="103866" y="270224"/>
                  </a:moveTo>
                  <a:lnTo>
                    <a:pt x="0" y="210217"/>
                  </a:lnTo>
                  <a:lnTo>
                    <a:pt x="280238" y="0"/>
                  </a:lnTo>
                  <a:lnTo>
                    <a:pt x="384008" y="60103"/>
                  </a:lnTo>
                  <a:lnTo>
                    <a:pt x="103866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4523395" y="604308"/>
              <a:ext cx="383913" cy="270224"/>
            </a:xfrm>
            <a:custGeom>
              <a:rect b="b" l="l" r="r" t="t"/>
              <a:pathLst>
                <a:path extrusionOk="0" h="270224" w="383913">
                  <a:moveTo>
                    <a:pt x="103771" y="270224"/>
                  </a:moveTo>
                  <a:lnTo>
                    <a:pt x="0" y="210122"/>
                  </a:lnTo>
                  <a:lnTo>
                    <a:pt x="280143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4627166" y="664316"/>
              <a:ext cx="383912" cy="270224"/>
            </a:xfrm>
            <a:custGeom>
              <a:rect b="b" l="l" r="r" t="t"/>
              <a:pathLst>
                <a:path extrusionOk="0" h="270224" w="383912">
                  <a:moveTo>
                    <a:pt x="103771" y="270224"/>
                  </a:moveTo>
                  <a:lnTo>
                    <a:pt x="0" y="210217"/>
                  </a:lnTo>
                  <a:lnTo>
                    <a:pt x="280142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4730936" y="724419"/>
              <a:ext cx="383913" cy="270224"/>
            </a:xfrm>
            <a:custGeom>
              <a:rect b="b" l="l" r="r" t="t"/>
              <a:pathLst>
                <a:path extrusionOk="0" h="270224" w="383913">
                  <a:moveTo>
                    <a:pt x="103771" y="270224"/>
                  </a:moveTo>
                  <a:lnTo>
                    <a:pt x="0" y="210122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4834707" y="784426"/>
              <a:ext cx="383912" cy="270224"/>
            </a:xfrm>
            <a:custGeom>
              <a:rect b="b" l="l" r="r" t="t"/>
              <a:pathLst>
                <a:path extrusionOk="0" h="270224" w="383912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4938478" y="844529"/>
              <a:ext cx="383913" cy="270224"/>
            </a:xfrm>
            <a:custGeom>
              <a:rect b="b" l="l" r="r" t="t"/>
              <a:pathLst>
                <a:path extrusionOk="0" h="270224" w="383913">
                  <a:moveTo>
                    <a:pt x="103771" y="270224"/>
                  </a:moveTo>
                  <a:lnTo>
                    <a:pt x="0" y="210121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5042248" y="904537"/>
              <a:ext cx="384008" cy="270224"/>
            </a:xfrm>
            <a:custGeom>
              <a:rect b="b" l="l" r="r" t="t"/>
              <a:pathLst>
                <a:path extrusionOk="0" h="270224" w="384008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4008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4316519" y="693558"/>
              <a:ext cx="103770" cy="97206"/>
            </a:xfrm>
            <a:custGeom>
              <a:rect b="b" l="l" r="r" t="t"/>
              <a:pathLst>
                <a:path extrusionOk="0" h="97206" w="10377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2005" y="36601"/>
                    <a:pt x="21267" y="70060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7"/>
            <p:cNvSpPr/>
            <p:nvPr/>
          </p:nvSpPr>
          <p:spPr>
            <a:xfrm>
              <a:off x="4420290" y="753661"/>
              <a:ext cx="103865" cy="97152"/>
            </a:xfrm>
            <a:custGeom>
              <a:rect b="b" l="l" r="r" t="t"/>
              <a:pathLst>
                <a:path extrusionOk="0" h="97152" w="103865">
                  <a:moveTo>
                    <a:pt x="51980" y="90011"/>
                  </a:moveTo>
                  <a:cubicBezTo>
                    <a:pt x="80489" y="106680"/>
                    <a:pt x="103866" y="93154"/>
                    <a:pt x="103866" y="60007"/>
                  </a:cubicBezTo>
                  <a:lnTo>
                    <a:pt x="0" y="0"/>
                  </a:lnTo>
                  <a:cubicBezTo>
                    <a:pt x="2005" y="36598"/>
                    <a:pt x="21315" y="70038"/>
                    <a:pt x="51980" y="90011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7"/>
            <p:cNvSpPr/>
            <p:nvPr/>
          </p:nvSpPr>
          <p:spPr>
            <a:xfrm>
              <a:off x="4524441" y="813668"/>
              <a:ext cx="103770" cy="97206"/>
            </a:xfrm>
            <a:custGeom>
              <a:rect b="b" l="l" r="r" t="t"/>
              <a:pathLst>
                <a:path extrusionOk="0" h="97206" w="10377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2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7"/>
            <p:cNvSpPr/>
            <p:nvPr/>
          </p:nvSpPr>
          <p:spPr>
            <a:xfrm>
              <a:off x="4627926" y="873771"/>
              <a:ext cx="103770" cy="97187"/>
            </a:xfrm>
            <a:custGeom>
              <a:rect b="b" l="l" r="r" t="t"/>
              <a:pathLst>
                <a:path extrusionOk="0" h="97187" w="103770">
                  <a:moveTo>
                    <a:pt x="51885" y="90106"/>
                  </a:moveTo>
                  <a:cubicBezTo>
                    <a:pt x="80394" y="106680"/>
                    <a:pt x="103771" y="93154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7"/>
            <p:cNvSpPr/>
            <p:nvPr/>
          </p:nvSpPr>
          <p:spPr>
            <a:xfrm>
              <a:off x="4731697" y="933778"/>
              <a:ext cx="103770" cy="97206"/>
            </a:xfrm>
            <a:custGeom>
              <a:rect b="b" l="l" r="r" t="t"/>
              <a:pathLst>
                <a:path extrusionOk="0" h="97206" w="10377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3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7"/>
            <p:cNvSpPr/>
            <p:nvPr/>
          </p:nvSpPr>
          <p:spPr>
            <a:xfrm>
              <a:off x="4835467" y="993881"/>
              <a:ext cx="103770" cy="97204"/>
            </a:xfrm>
            <a:custGeom>
              <a:rect b="b" l="l" r="r" t="t"/>
              <a:pathLst>
                <a:path extrusionOk="0" h="97204" w="10377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7"/>
            <p:cNvSpPr/>
            <p:nvPr/>
          </p:nvSpPr>
          <p:spPr>
            <a:xfrm>
              <a:off x="4939238" y="1053889"/>
              <a:ext cx="103770" cy="97206"/>
            </a:xfrm>
            <a:custGeom>
              <a:rect b="b" l="l" r="r" t="t"/>
              <a:pathLst>
                <a:path extrusionOk="0" h="97206" w="103770">
                  <a:moveTo>
                    <a:pt x="51885" y="90106"/>
                  </a:moveTo>
                  <a:cubicBezTo>
                    <a:pt x="80394" y="106680"/>
                    <a:pt x="103770" y="93250"/>
                    <a:pt x="103770" y="60103"/>
                  </a:cubicBezTo>
                  <a:lnTo>
                    <a:pt x="0" y="0"/>
                  </a:lnTo>
                  <a:cubicBezTo>
                    <a:pt x="1863" y="36642"/>
                    <a:pt x="21163" y="70158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7"/>
            <p:cNvSpPr/>
            <p:nvPr/>
          </p:nvSpPr>
          <p:spPr>
            <a:xfrm>
              <a:off x="5043008" y="1113991"/>
              <a:ext cx="103770" cy="97204"/>
            </a:xfrm>
            <a:custGeom>
              <a:rect b="b" l="l" r="r" t="t"/>
              <a:pathLst>
                <a:path extrusionOk="0" h="97204" w="10377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5" name="Google Shape;175;p17"/>
            <p:cNvGrpSpPr/>
            <p:nvPr/>
          </p:nvGrpSpPr>
          <p:grpSpPr>
            <a:xfrm>
              <a:off x="4316519" y="693558"/>
              <a:ext cx="830259" cy="517637"/>
              <a:chOff x="5840944" y="1418558"/>
              <a:chExt cx="830259" cy="517637"/>
            </a:xfrm>
          </p:grpSpPr>
          <p:sp>
            <p:nvSpPr>
              <p:cNvPr id="176" name="Google Shape;176;p17"/>
              <p:cNvSpPr/>
              <p:nvPr/>
            </p:nvSpPr>
            <p:spPr>
              <a:xfrm>
                <a:off x="5840944" y="1418558"/>
                <a:ext cx="103770" cy="97206"/>
              </a:xfrm>
              <a:custGeom>
                <a:rect b="b" l="l" r="r" t="t"/>
                <a:pathLst>
                  <a:path extrusionOk="0" h="97206" w="10377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2005" y="36601"/>
                      <a:pt x="21267" y="70060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177;p17"/>
              <p:cNvSpPr/>
              <p:nvPr/>
            </p:nvSpPr>
            <p:spPr>
              <a:xfrm>
                <a:off x="5944715" y="1478661"/>
                <a:ext cx="103865" cy="97152"/>
              </a:xfrm>
              <a:custGeom>
                <a:rect b="b" l="l" r="r" t="t"/>
                <a:pathLst>
                  <a:path extrusionOk="0" h="97152" w="103865">
                    <a:moveTo>
                      <a:pt x="51980" y="90011"/>
                    </a:moveTo>
                    <a:cubicBezTo>
                      <a:pt x="80489" y="106680"/>
                      <a:pt x="103866" y="93154"/>
                      <a:pt x="103866" y="60007"/>
                    </a:cubicBezTo>
                    <a:lnTo>
                      <a:pt x="0" y="0"/>
                    </a:lnTo>
                    <a:cubicBezTo>
                      <a:pt x="2005" y="36598"/>
                      <a:pt x="21315" y="70038"/>
                      <a:pt x="51980" y="9001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178;p17"/>
              <p:cNvSpPr/>
              <p:nvPr/>
            </p:nvSpPr>
            <p:spPr>
              <a:xfrm>
                <a:off x="6048866" y="1538668"/>
                <a:ext cx="103770" cy="97206"/>
              </a:xfrm>
              <a:custGeom>
                <a:rect b="b" l="l" r="r" t="t"/>
                <a:pathLst>
                  <a:path extrusionOk="0" h="97206" w="10377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2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" name="Google Shape;179;p17"/>
              <p:cNvSpPr/>
              <p:nvPr/>
            </p:nvSpPr>
            <p:spPr>
              <a:xfrm>
                <a:off x="6152351" y="1598771"/>
                <a:ext cx="103770" cy="97187"/>
              </a:xfrm>
              <a:custGeom>
                <a:rect b="b" l="l" r="r" t="t"/>
                <a:pathLst>
                  <a:path extrusionOk="0" h="97187" w="103770">
                    <a:moveTo>
                      <a:pt x="51885" y="90106"/>
                    </a:moveTo>
                    <a:cubicBezTo>
                      <a:pt x="80394" y="106680"/>
                      <a:pt x="103771" y="93154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" name="Google Shape;180;p17"/>
              <p:cNvSpPr/>
              <p:nvPr/>
            </p:nvSpPr>
            <p:spPr>
              <a:xfrm>
                <a:off x="6256122" y="1658778"/>
                <a:ext cx="103770" cy="97206"/>
              </a:xfrm>
              <a:custGeom>
                <a:rect b="b" l="l" r="r" t="t"/>
                <a:pathLst>
                  <a:path extrusionOk="0" h="97206" w="10377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3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" name="Google Shape;181;p17"/>
              <p:cNvSpPr/>
              <p:nvPr/>
            </p:nvSpPr>
            <p:spPr>
              <a:xfrm>
                <a:off x="6359892" y="1718881"/>
                <a:ext cx="103770" cy="97204"/>
              </a:xfrm>
              <a:custGeom>
                <a:rect b="b" l="l" r="r" t="t"/>
                <a:pathLst>
                  <a:path extrusionOk="0" h="97204" w="10377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182;p17"/>
              <p:cNvSpPr/>
              <p:nvPr/>
            </p:nvSpPr>
            <p:spPr>
              <a:xfrm>
                <a:off x="6463663" y="1778889"/>
                <a:ext cx="103770" cy="97206"/>
              </a:xfrm>
              <a:custGeom>
                <a:rect b="b" l="l" r="r" t="t"/>
                <a:pathLst>
                  <a:path extrusionOk="0" h="97206" w="103770">
                    <a:moveTo>
                      <a:pt x="51885" y="90106"/>
                    </a:moveTo>
                    <a:cubicBezTo>
                      <a:pt x="80394" y="106680"/>
                      <a:pt x="103770" y="93250"/>
                      <a:pt x="103770" y="60103"/>
                    </a:cubicBezTo>
                    <a:lnTo>
                      <a:pt x="0" y="0"/>
                    </a:lnTo>
                    <a:cubicBezTo>
                      <a:pt x="1863" y="36642"/>
                      <a:pt x="21163" y="70158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183;p17"/>
              <p:cNvSpPr/>
              <p:nvPr/>
            </p:nvSpPr>
            <p:spPr>
              <a:xfrm>
                <a:off x="6567433" y="1838991"/>
                <a:ext cx="103770" cy="97204"/>
              </a:xfrm>
              <a:custGeom>
                <a:rect b="b" l="l" r="r" t="t"/>
                <a:pathLst>
                  <a:path extrusionOk="0" h="97204" w="10377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84" name="Google Shape;184;p17"/>
            <p:cNvSpPr/>
            <p:nvPr/>
          </p:nvSpPr>
          <p:spPr>
            <a:xfrm>
              <a:off x="5776434" y="3835950"/>
              <a:ext cx="422399" cy="244506"/>
            </a:xfrm>
            <a:custGeom>
              <a:rect b="b" l="l" r="r" t="t"/>
              <a:pathLst>
                <a:path extrusionOk="0" h="244506" w="422399">
                  <a:moveTo>
                    <a:pt x="375265" y="244507"/>
                  </a:moveTo>
                  <a:lnTo>
                    <a:pt x="0" y="27337"/>
                  </a:lnTo>
                  <a:lnTo>
                    <a:pt x="47039" y="0"/>
                  </a:lnTo>
                  <a:lnTo>
                    <a:pt x="422399" y="217075"/>
                  </a:lnTo>
                  <a:lnTo>
                    <a:pt x="375265" y="24450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5919927" y="3349699"/>
              <a:ext cx="376785" cy="648842"/>
            </a:xfrm>
            <a:custGeom>
              <a:rect b="b" l="l" r="r" t="t"/>
              <a:pathLst>
                <a:path extrusionOk="0" h="648842" w="376785">
                  <a:moveTo>
                    <a:pt x="376786" y="648843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786" y="648843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7"/>
            <p:cNvSpPr/>
            <p:nvPr/>
          </p:nvSpPr>
          <p:spPr>
            <a:xfrm>
              <a:off x="5821952" y="3404277"/>
              <a:ext cx="376880" cy="648747"/>
            </a:xfrm>
            <a:custGeom>
              <a:rect b="b" l="l" r="r" t="t"/>
              <a:pathLst>
                <a:path extrusionOk="0" h="648747" w="376880">
                  <a:moveTo>
                    <a:pt x="376881" y="648748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881" y="648748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7"/>
            <p:cNvSpPr/>
            <p:nvPr/>
          </p:nvSpPr>
          <p:spPr>
            <a:xfrm>
              <a:off x="6151700" y="3513243"/>
              <a:ext cx="145012" cy="539781"/>
            </a:xfrm>
            <a:custGeom>
              <a:rect b="b" l="l" r="r" t="t"/>
              <a:pathLst>
                <a:path extrusionOk="0" h="539781" w="145012">
                  <a:moveTo>
                    <a:pt x="47134" y="539782"/>
                  </a:moveTo>
                  <a:lnTo>
                    <a:pt x="145013" y="485299"/>
                  </a:lnTo>
                  <a:lnTo>
                    <a:pt x="97974" y="0"/>
                  </a:lnTo>
                  <a:lnTo>
                    <a:pt x="0" y="54578"/>
                  </a:lnTo>
                  <a:lnTo>
                    <a:pt x="47134" y="539782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7"/>
            <p:cNvSpPr/>
            <p:nvPr/>
          </p:nvSpPr>
          <p:spPr>
            <a:xfrm>
              <a:off x="5869087" y="3349699"/>
              <a:ext cx="97973" cy="104584"/>
            </a:xfrm>
            <a:custGeom>
              <a:rect b="b" l="l" r="r" t="t"/>
              <a:pathLst>
                <a:path extrusionOk="0" h="104584" w="97973">
                  <a:moveTo>
                    <a:pt x="0" y="54578"/>
                  </a:moveTo>
                  <a:lnTo>
                    <a:pt x="97974" y="0"/>
                  </a:lnTo>
                  <a:lnTo>
                    <a:pt x="86476" y="104584"/>
                  </a:lnTo>
                  <a:lnTo>
                    <a:pt x="0" y="54578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5939787" y="3382376"/>
              <a:ext cx="141211" cy="143535"/>
            </a:xfrm>
            <a:custGeom>
              <a:rect b="b" l="l" r="r" t="t"/>
              <a:pathLst>
                <a:path extrusionOk="0" h="143535" w="141211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5"/>
                    <a:pt x="31739" y="-14008"/>
                    <a:pt x="70606" y="8471"/>
                  </a:cubicBezTo>
                  <a:cubicBezTo>
                    <a:pt x="109472" y="30950"/>
                    <a:pt x="141211" y="91815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6031584" y="3326084"/>
              <a:ext cx="141211" cy="143535"/>
            </a:xfrm>
            <a:custGeom>
              <a:rect b="b" l="l" r="r" t="t"/>
              <a:pathLst>
                <a:path extrusionOk="0" h="143535" w="141211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4"/>
                    <a:pt x="31739" y="-14008"/>
                    <a:pt x="70606" y="8471"/>
                  </a:cubicBezTo>
                  <a:cubicBezTo>
                    <a:pt x="109472" y="30950"/>
                    <a:pt x="141211" y="92291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5273451" y="4003686"/>
              <a:ext cx="608559" cy="352234"/>
            </a:xfrm>
            <a:custGeom>
              <a:rect b="b" l="l" r="r" t="t"/>
              <a:pathLst>
                <a:path extrusionOk="0" h="352234" w="608559">
                  <a:moveTo>
                    <a:pt x="540709" y="352234"/>
                  </a:moveTo>
                  <a:lnTo>
                    <a:pt x="0" y="39529"/>
                  </a:lnTo>
                  <a:lnTo>
                    <a:pt x="67850" y="0"/>
                  </a:lnTo>
                  <a:lnTo>
                    <a:pt x="608559" y="312801"/>
                  </a:lnTo>
                  <a:lnTo>
                    <a:pt x="540709" y="35223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5480232" y="3303313"/>
              <a:ext cx="542799" cy="934592"/>
            </a:xfrm>
            <a:custGeom>
              <a:rect b="b" l="l" r="r" t="t"/>
              <a:pathLst>
                <a:path extrusionOk="0" h="934592" w="542799">
                  <a:moveTo>
                    <a:pt x="542800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4950" y="235648"/>
                  </a:lnTo>
                  <a:lnTo>
                    <a:pt x="542800" y="9345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5339115" y="3381894"/>
              <a:ext cx="542894" cy="934592"/>
            </a:xfrm>
            <a:custGeom>
              <a:rect b="b" l="l" r="r" t="t"/>
              <a:pathLst>
                <a:path extrusionOk="0" h="934592" w="542894">
                  <a:moveTo>
                    <a:pt x="542895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5045" y="235553"/>
                  </a:lnTo>
                  <a:lnTo>
                    <a:pt x="542895" y="93459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5814160" y="3538961"/>
              <a:ext cx="208871" cy="777525"/>
            </a:xfrm>
            <a:custGeom>
              <a:rect b="b" l="l" r="r" t="t"/>
              <a:pathLst>
                <a:path extrusionOk="0" h="777525" w="208871">
                  <a:moveTo>
                    <a:pt x="67850" y="777526"/>
                  </a:moveTo>
                  <a:lnTo>
                    <a:pt x="208871" y="698945"/>
                  </a:lnTo>
                  <a:lnTo>
                    <a:pt x="141021" y="0"/>
                  </a:lnTo>
                  <a:lnTo>
                    <a:pt x="0" y="78486"/>
                  </a:lnTo>
                  <a:lnTo>
                    <a:pt x="67850" y="777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5406965" y="3303313"/>
              <a:ext cx="141116" cy="150685"/>
            </a:xfrm>
            <a:custGeom>
              <a:rect b="b" l="l" r="r" t="t"/>
              <a:pathLst>
                <a:path extrusionOk="0" h="150685" w="141116">
                  <a:moveTo>
                    <a:pt x="0" y="78581"/>
                  </a:moveTo>
                  <a:lnTo>
                    <a:pt x="141117" y="0"/>
                  </a:lnTo>
                  <a:lnTo>
                    <a:pt x="124582" y="150685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5508835" y="3350470"/>
              <a:ext cx="203454" cy="206683"/>
            </a:xfrm>
            <a:custGeom>
              <a:rect b="b" l="l" r="r" t="t"/>
              <a:pathLst>
                <a:path extrusionOk="0" h="206683" w="203454">
                  <a:moveTo>
                    <a:pt x="203455" y="206684"/>
                  </a:moveTo>
                  <a:lnTo>
                    <a:pt x="178367" y="191730"/>
                  </a:lnTo>
                  <a:cubicBezTo>
                    <a:pt x="178367" y="133151"/>
                    <a:pt x="143967" y="65619"/>
                    <a:pt x="101775" y="41235"/>
                  </a:cubicBezTo>
                  <a:cubicBezTo>
                    <a:pt x="59582" y="16851"/>
                    <a:pt x="25087" y="44473"/>
                    <a:pt x="25087" y="103052"/>
                  </a:cubicBezTo>
                  <a:lnTo>
                    <a:pt x="0" y="88574"/>
                  </a:lnTo>
                  <a:cubicBezTo>
                    <a:pt x="0" y="13993"/>
                    <a:pt x="45613" y="-20297"/>
                    <a:pt x="101775" y="12374"/>
                  </a:cubicBezTo>
                  <a:cubicBezTo>
                    <a:pt x="157936" y="45045"/>
                    <a:pt x="203455" y="132103"/>
                    <a:pt x="203455" y="206684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5641209" y="3269779"/>
              <a:ext cx="203454" cy="206316"/>
            </a:xfrm>
            <a:custGeom>
              <a:rect b="b" l="l" r="r" t="t"/>
              <a:pathLst>
                <a:path extrusionOk="0" h="206316" w="203454">
                  <a:moveTo>
                    <a:pt x="203455" y="206317"/>
                  </a:moveTo>
                  <a:lnTo>
                    <a:pt x="178367" y="191744"/>
                  </a:lnTo>
                  <a:cubicBezTo>
                    <a:pt x="178367" y="133165"/>
                    <a:pt x="143967" y="65633"/>
                    <a:pt x="101775" y="41153"/>
                  </a:cubicBezTo>
                  <a:cubicBezTo>
                    <a:pt x="59582" y="16674"/>
                    <a:pt x="25088" y="44487"/>
                    <a:pt x="25088" y="103066"/>
                  </a:cubicBezTo>
                  <a:lnTo>
                    <a:pt x="0" y="88588"/>
                  </a:lnTo>
                  <a:cubicBezTo>
                    <a:pt x="0" y="13912"/>
                    <a:pt x="45708" y="-20283"/>
                    <a:pt x="101775" y="12388"/>
                  </a:cubicBezTo>
                  <a:cubicBezTo>
                    <a:pt x="157842" y="45059"/>
                    <a:pt x="203455" y="131641"/>
                    <a:pt x="203455" y="206317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3370326" y="2746576"/>
              <a:ext cx="431236" cy="248888"/>
            </a:xfrm>
            <a:custGeom>
              <a:rect b="b" l="l" r="r" t="t"/>
              <a:pathLst>
                <a:path extrusionOk="0" h="248888" w="431236">
                  <a:moveTo>
                    <a:pt x="203170" y="248888"/>
                  </a:moveTo>
                  <a:lnTo>
                    <a:pt x="0" y="132016"/>
                  </a:lnTo>
                  <a:lnTo>
                    <a:pt x="228162" y="0"/>
                  </a:lnTo>
                  <a:lnTo>
                    <a:pt x="431237" y="116967"/>
                  </a:lnTo>
                  <a:lnTo>
                    <a:pt x="203170" y="248888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3388571" y="2474923"/>
              <a:ext cx="435798" cy="252221"/>
            </a:xfrm>
            <a:custGeom>
              <a:rect b="b" l="l" r="r" t="t"/>
              <a:pathLst>
                <a:path extrusionOk="0" h="252221" w="435798">
                  <a:moveTo>
                    <a:pt x="217899" y="252222"/>
                  </a:moveTo>
                  <a:lnTo>
                    <a:pt x="0" y="126111"/>
                  </a:lnTo>
                  <a:lnTo>
                    <a:pt x="217899" y="0"/>
                  </a:lnTo>
                  <a:lnTo>
                    <a:pt x="435798" y="126111"/>
                  </a:lnTo>
                  <a:lnTo>
                    <a:pt x="217899" y="2522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3606470" y="2623608"/>
              <a:ext cx="203169" cy="352710"/>
            </a:xfrm>
            <a:custGeom>
              <a:rect b="b" l="l" r="r" t="t"/>
              <a:pathLst>
                <a:path extrusionOk="0" h="352710" w="203169">
                  <a:moveTo>
                    <a:pt x="203170" y="235172"/>
                  </a:moveTo>
                  <a:lnTo>
                    <a:pt x="0" y="352711"/>
                  </a:lnTo>
                  <a:lnTo>
                    <a:pt x="0" y="117538"/>
                  </a:lnTo>
                  <a:lnTo>
                    <a:pt x="203170" y="0"/>
                  </a:lnTo>
                  <a:lnTo>
                    <a:pt x="203170" y="23517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3403301" y="2623608"/>
              <a:ext cx="203169" cy="352710"/>
            </a:xfrm>
            <a:custGeom>
              <a:rect b="b" l="l" r="r" t="t"/>
              <a:pathLst>
                <a:path extrusionOk="0" h="352710" w="203169">
                  <a:moveTo>
                    <a:pt x="203170" y="352711"/>
                  </a:moveTo>
                  <a:lnTo>
                    <a:pt x="0" y="235172"/>
                  </a:lnTo>
                  <a:lnTo>
                    <a:pt x="0" y="0"/>
                  </a:lnTo>
                  <a:lnTo>
                    <a:pt x="203170" y="117538"/>
                  </a:lnTo>
                  <a:lnTo>
                    <a:pt x="203170" y="35271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3403301" y="2623608"/>
              <a:ext cx="203169" cy="177736"/>
            </a:xfrm>
            <a:custGeom>
              <a:rect b="b" l="l" r="r" t="t"/>
              <a:pathLst>
                <a:path extrusionOk="0" h="177736" w="203169">
                  <a:moveTo>
                    <a:pt x="0" y="0"/>
                  </a:moveTo>
                  <a:lnTo>
                    <a:pt x="0" y="61532"/>
                  </a:lnTo>
                  <a:lnTo>
                    <a:pt x="203170" y="177737"/>
                  </a:lnTo>
                  <a:lnTo>
                    <a:pt x="203170" y="117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3606470" y="2623608"/>
              <a:ext cx="203169" cy="177736"/>
            </a:xfrm>
            <a:custGeom>
              <a:rect b="b" l="l" r="r" t="t"/>
              <a:pathLst>
                <a:path extrusionOk="0" h="177736" w="203169">
                  <a:moveTo>
                    <a:pt x="203170" y="0"/>
                  </a:moveTo>
                  <a:lnTo>
                    <a:pt x="203170" y="65913"/>
                  </a:lnTo>
                  <a:lnTo>
                    <a:pt x="0" y="177737"/>
                  </a:lnTo>
                  <a:lnTo>
                    <a:pt x="0" y="117824"/>
                  </a:lnTo>
                  <a:lnTo>
                    <a:pt x="20317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3388571" y="2601034"/>
              <a:ext cx="217899" cy="189547"/>
            </a:xfrm>
            <a:custGeom>
              <a:rect b="b" l="l" r="r" t="t"/>
              <a:pathLst>
                <a:path extrusionOk="0" h="189547" w="217899">
                  <a:moveTo>
                    <a:pt x="0" y="0"/>
                  </a:moveTo>
                  <a:lnTo>
                    <a:pt x="0" y="65151"/>
                  </a:lnTo>
                  <a:lnTo>
                    <a:pt x="217899" y="189547"/>
                  </a:lnTo>
                  <a:lnTo>
                    <a:pt x="217899" y="126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3606470" y="2601034"/>
              <a:ext cx="217899" cy="189547"/>
            </a:xfrm>
            <a:custGeom>
              <a:rect b="b" l="l" r="r" t="t"/>
              <a:pathLst>
                <a:path extrusionOk="0" h="189547" w="217899">
                  <a:moveTo>
                    <a:pt x="0" y="189547"/>
                  </a:moveTo>
                  <a:lnTo>
                    <a:pt x="217899" y="70295"/>
                  </a:lnTo>
                  <a:lnTo>
                    <a:pt x="217899" y="0"/>
                  </a:lnTo>
                  <a:lnTo>
                    <a:pt x="0" y="126111"/>
                  </a:lnTo>
                  <a:lnTo>
                    <a:pt x="0" y="189547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6048784" y="4120462"/>
              <a:ext cx="389804" cy="224885"/>
            </a:xfrm>
            <a:custGeom>
              <a:rect b="b" l="l" r="r" t="t"/>
              <a:pathLst>
                <a:path extrusionOk="0" h="224885" w="389804">
                  <a:moveTo>
                    <a:pt x="183404" y="224885"/>
                  </a:moveTo>
                  <a:lnTo>
                    <a:pt x="0" y="119444"/>
                  </a:lnTo>
                  <a:lnTo>
                    <a:pt x="206401" y="0"/>
                  </a:lnTo>
                  <a:lnTo>
                    <a:pt x="389805" y="105537"/>
                  </a:lnTo>
                  <a:lnTo>
                    <a:pt x="183404" y="22488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6065699" y="3875193"/>
              <a:ext cx="393415" cy="227647"/>
            </a:xfrm>
            <a:custGeom>
              <a:rect b="b" l="l" r="r" t="t"/>
              <a:pathLst>
                <a:path extrusionOk="0" h="227647" w="393415">
                  <a:moveTo>
                    <a:pt x="196708" y="227647"/>
                  </a:moveTo>
                  <a:lnTo>
                    <a:pt x="0" y="113824"/>
                  </a:lnTo>
                  <a:lnTo>
                    <a:pt x="196708" y="0"/>
                  </a:lnTo>
                  <a:lnTo>
                    <a:pt x="393416" y="113824"/>
                  </a:lnTo>
                  <a:lnTo>
                    <a:pt x="196708" y="227647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6262407" y="4009401"/>
              <a:ext cx="183404" cy="318420"/>
            </a:xfrm>
            <a:custGeom>
              <a:rect b="b" l="l" r="r" t="t"/>
              <a:pathLst>
                <a:path extrusionOk="0" h="318420" w="183404">
                  <a:moveTo>
                    <a:pt x="183404" y="212312"/>
                  </a:moveTo>
                  <a:lnTo>
                    <a:pt x="0" y="318421"/>
                  </a:lnTo>
                  <a:lnTo>
                    <a:pt x="0" y="106109"/>
                  </a:lnTo>
                  <a:lnTo>
                    <a:pt x="183404" y="0"/>
                  </a:lnTo>
                  <a:lnTo>
                    <a:pt x="183404" y="21231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6079003" y="4009401"/>
              <a:ext cx="183403" cy="318420"/>
            </a:xfrm>
            <a:custGeom>
              <a:rect b="b" l="l" r="r" t="t"/>
              <a:pathLst>
                <a:path extrusionOk="0" h="318420" w="183403">
                  <a:moveTo>
                    <a:pt x="183404" y="318421"/>
                  </a:moveTo>
                  <a:lnTo>
                    <a:pt x="0" y="212312"/>
                  </a:lnTo>
                  <a:lnTo>
                    <a:pt x="0" y="0"/>
                  </a:lnTo>
                  <a:lnTo>
                    <a:pt x="183404" y="106109"/>
                  </a:lnTo>
                  <a:lnTo>
                    <a:pt x="183404" y="31842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6079003" y="4009401"/>
              <a:ext cx="183403" cy="160496"/>
            </a:xfrm>
            <a:custGeom>
              <a:rect b="b" l="l" r="r" t="t"/>
              <a:pathLst>
                <a:path extrusionOk="0" h="160496" w="183403">
                  <a:moveTo>
                    <a:pt x="0" y="0"/>
                  </a:moveTo>
                  <a:lnTo>
                    <a:pt x="0" y="55531"/>
                  </a:lnTo>
                  <a:lnTo>
                    <a:pt x="183404" y="160496"/>
                  </a:lnTo>
                  <a:lnTo>
                    <a:pt x="183404" y="1063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17"/>
            <p:cNvSpPr/>
            <p:nvPr/>
          </p:nvSpPr>
          <p:spPr>
            <a:xfrm>
              <a:off x="6262407" y="4009401"/>
              <a:ext cx="183404" cy="160496"/>
            </a:xfrm>
            <a:custGeom>
              <a:rect b="b" l="l" r="r" t="t"/>
              <a:pathLst>
                <a:path extrusionOk="0" h="160496" w="183404">
                  <a:moveTo>
                    <a:pt x="183404" y="0"/>
                  </a:moveTo>
                  <a:lnTo>
                    <a:pt x="183404" y="59531"/>
                  </a:lnTo>
                  <a:lnTo>
                    <a:pt x="0" y="160496"/>
                  </a:lnTo>
                  <a:lnTo>
                    <a:pt x="0" y="106394"/>
                  </a:lnTo>
                  <a:lnTo>
                    <a:pt x="18340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6065699" y="3989017"/>
              <a:ext cx="196707" cy="171164"/>
            </a:xfrm>
            <a:custGeom>
              <a:rect b="b" l="l" r="r" t="t"/>
              <a:pathLst>
                <a:path extrusionOk="0" h="171164" w="196707">
                  <a:moveTo>
                    <a:pt x="0" y="0"/>
                  </a:moveTo>
                  <a:lnTo>
                    <a:pt x="0" y="58864"/>
                  </a:lnTo>
                  <a:lnTo>
                    <a:pt x="196708" y="171164"/>
                  </a:lnTo>
                  <a:lnTo>
                    <a:pt x="196708" y="11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6262407" y="3989017"/>
              <a:ext cx="196708" cy="171164"/>
            </a:xfrm>
            <a:custGeom>
              <a:rect b="b" l="l" r="r" t="t"/>
              <a:pathLst>
                <a:path extrusionOk="0" h="171164" w="196708">
                  <a:moveTo>
                    <a:pt x="0" y="171164"/>
                  </a:moveTo>
                  <a:lnTo>
                    <a:pt x="196708" y="63437"/>
                  </a:lnTo>
                  <a:lnTo>
                    <a:pt x="196708" y="0"/>
                  </a:lnTo>
                  <a:lnTo>
                    <a:pt x="0" y="113824"/>
                  </a:lnTo>
                  <a:lnTo>
                    <a:pt x="0" y="171164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3676221" y="3054710"/>
              <a:ext cx="439504" cy="254317"/>
            </a:xfrm>
            <a:custGeom>
              <a:rect b="b" l="l" r="r" t="t"/>
              <a:pathLst>
                <a:path extrusionOk="0" h="254317" w="439504">
                  <a:moveTo>
                    <a:pt x="390470" y="254317"/>
                  </a:moveTo>
                  <a:lnTo>
                    <a:pt x="0" y="28480"/>
                  </a:lnTo>
                  <a:lnTo>
                    <a:pt x="49034" y="0"/>
                  </a:lnTo>
                  <a:lnTo>
                    <a:pt x="439504" y="225838"/>
                  </a:lnTo>
                  <a:lnTo>
                    <a:pt x="390470" y="25431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3825510" y="2548837"/>
              <a:ext cx="392085" cy="674941"/>
            </a:xfrm>
            <a:custGeom>
              <a:rect b="b" l="l" r="r" t="t"/>
              <a:pathLst>
                <a:path extrusionOk="0" h="674941" w="392085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212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3723640" y="2605606"/>
              <a:ext cx="392085" cy="674941"/>
            </a:xfrm>
            <a:custGeom>
              <a:rect b="b" l="l" r="r" t="t"/>
              <a:pathLst>
                <a:path extrusionOk="0" h="674941" w="392085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117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4066691" y="2719049"/>
              <a:ext cx="150904" cy="561498"/>
            </a:xfrm>
            <a:custGeom>
              <a:rect b="b" l="l" r="r" t="t"/>
              <a:pathLst>
                <a:path extrusionOk="0" h="561498" w="150904">
                  <a:moveTo>
                    <a:pt x="49034" y="561499"/>
                  </a:moveTo>
                  <a:lnTo>
                    <a:pt x="150904" y="504730"/>
                  </a:lnTo>
                  <a:lnTo>
                    <a:pt x="101870" y="0"/>
                  </a:lnTo>
                  <a:lnTo>
                    <a:pt x="0" y="56674"/>
                  </a:lnTo>
                  <a:lnTo>
                    <a:pt x="49034" y="561499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3772674" y="2548837"/>
              <a:ext cx="101869" cy="108775"/>
            </a:xfrm>
            <a:custGeom>
              <a:rect b="b" l="l" r="r" t="t"/>
              <a:pathLst>
                <a:path extrusionOk="0" h="108775" w="101869">
                  <a:moveTo>
                    <a:pt x="0" y="56769"/>
                  </a:moveTo>
                  <a:lnTo>
                    <a:pt x="101870" y="0"/>
                  </a:lnTo>
                  <a:lnTo>
                    <a:pt x="89992" y="108775"/>
                  </a:lnTo>
                  <a:lnTo>
                    <a:pt x="0" y="56769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3846226" y="2583526"/>
              <a:ext cx="146913" cy="149048"/>
            </a:xfrm>
            <a:custGeom>
              <a:rect b="b" l="l" r="r" t="t"/>
              <a:pathLst>
                <a:path extrusionOk="0" h="149048" w="146913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185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4756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3941824" y="2524566"/>
              <a:ext cx="146913" cy="149048"/>
            </a:xfrm>
            <a:custGeom>
              <a:rect b="b" l="l" r="r" t="t"/>
              <a:pathLst>
                <a:path extrusionOk="0" h="149048" w="146913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280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5137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17"/>
            <p:cNvSpPr/>
            <p:nvPr/>
          </p:nvSpPr>
          <p:spPr>
            <a:xfrm>
              <a:off x="2533225" y="4605761"/>
              <a:ext cx="828643" cy="479488"/>
            </a:xfrm>
            <a:custGeom>
              <a:rect b="b" l="l" r="r" t="t"/>
              <a:pathLst>
                <a:path extrusionOk="0" h="479488" w="828643">
                  <a:moveTo>
                    <a:pt x="828644" y="239744"/>
                  </a:moveTo>
                  <a:cubicBezTo>
                    <a:pt x="828644" y="372151"/>
                    <a:pt x="643146" y="479489"/>
                    <a:pt x="414322" y="479489"/>
                  </a:cubicBezTo>
                  <a:cubicBezTo>
                    <a:pt x="185498" y="479489"/>
                    <a:pt x="0" y="372151"/>
                    <a:pt x="0" y="239744"/>
                  </a:cubicBezTo>
                  <a:cubicBezTo>
                    <a:pt x="0" y="107337"/>
                    <a:pt x="185498" y="0"/>
                    <a:pt x="414322" y="0"/>
                  </a:cubicBezTo>
                  <a:cubicBezTo>
                    <a:pt x="643146" y="0"/>
                    <a:pt x="828644" y="107337"/>
                    <a:pt x="828644" y="23974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2599924" y="3049662"/>
              <a:ext cx="198618" cy="433482"/>
            </a:xfrm>
            <a:custGeom>
              <a:rect b="b" l="l" r="r" t="t"/>
              <a:pathLst>
                <a:path extrusionOk="0" h="433482" w="198618">
                  <a:moveTo>
                    <a:pt x="43818" y="0"/>
                  </a:moveTo>
                  <a:cubicBezTo>
                    <a:pt x="39161" y="40386"/>
                    <a:pt x="-8828" y="214503"/>
                    <a:pt x="1435" y="274130"/>
                  </a:cubicBezTo>
                  <a:cubicBezTo>
                    <a:pt x="11698" y="333756"/>
                    <a:pt x="175811" y="433483"/>
                    <a:pt x="175811" y="433483"/>
                  </a:cubicBezTo>
                  <a:lnTo>
                    <a:pt x="198618" y="331375"/>
                  </a:lnTo>
                  <a:lnTo>
                    <a:pt x="107676" y="242221"/>
                  </a:lnTo>
                  <a:lnTo>
                    <a:pt x="132289" y="73438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17"/>
            <p:cNvSpPr/>
            <p:nvPr/>
          </p:nvSpPr>
          <p:spPr>
            <a:xfrm>
              <a:off x="2627967" y="2871431"/>
              <a:ext cx="142827" cy="275330"/>
            </a:xfrm>
            <a:custGeom>
              <a:rect b="b" l="l" r="r" t="t"/>
              <a:pathLst>
                <a:path extrusionOk="0" h="275330" w="142827">
                  <a:moveTo>
                    <a:pt x="142827" y="6685"/>
                  </a:moveTo>
                  <a:cubicBezTo>
                    <a:pt x="109783" y="-8688"/>
                    <a:pt x="70489" y="3237"/>
                    <a:pt x="51505" y="34403"/>
                  </a:cubicBezTo>
                  <a:cubicBezTo>
                    <a:pt x="27368" y="74408"/>
                    <a:pt x="2281" y="211949"/>
                    <a:pt x="0" y="235381"/>
                  </a:cubicBezTo>
                  <a:cubicBezTo>
                    <a:pt x="0" y="235381"/>
                    <a:pt x="33925" y="282339"/>
                    <a:pt x="84670" y="27443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2942472" y="4777576"/>
              <a:ext cx="307903" cy="173671"/>
            </a:xfrm>
            <a:custGeom>
              <a:rect b="b" l="l" r="r" t="t"/>
              <a:pathLst>
                <a:path extrusionOk="0" h="173671" w="307903">
                  <a:moveTo>
                    <a:pt x="15623" y="41640"/>
                  </a:moveTo>
                  <a:cubicBezTo>
                    <a:pt x="51311" y="51556"/>
                    <a:pt x="89465" y="46936"/>
                    <a:pt x="121769" y="28781"/>
                  </a:cubicBezTo>
                  <a:cubicBezTo>
                    <a:pt x="147332" y="29543"/>
                    <a:pt x="286167" y="-29988"/>
                    <a:pt x="305078" y="20018"/>
                  </a:cubicBezTo>
                  <a:cubicBezTo>
                    <a:pt x="321613" y="63833"/>
                    <a:pt x="261555" y="104410"/>
                    <a:pt x="229056" y="112221"/>
                  </a:cubicBezTo>
                  <a:cubicBezTo>
                    <a:pt x="158925" y="129270"/>
                    <a:pt x="107040" y="164322"/>
                    <a:pt x="78911" y="170228"/>
                  </a:cubicBezTo>
                  <a:cubicBezTo>
                    <a:pt x="57910" y="174705"/>
                    <a:pt x="30732" y="177562"/>
                    <a:pt x="14007" y="160703"/>
                  </a:cubicBezTo>
                  <a:cubicBezTo>
                    <a:pt x="-5759" y="141176"/>
                    <a:pt x="-4048" y="67834"/>
                    <a:pt x="15623" y="4164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17"/>
            <p:cNvSpPr/>
            <p:nvPr/>
          </p:nvSpPr>
          <p:spPr>
            <a:xfrm>
              <a:off x="2947261" y="4806358"/>
              <a:ext cx="303072" cy="144889"/>
            </a:xfrm>
            <a:custGeom>
              <a:rect b="b" l="l" r="r" t="t"/>
              <a:pathLst>
                <a:path extrusionOk="0" h="144889" w="303072">
                  <a:moveTo>
                    <a:pt x="74407" y="129349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243"/>
                    <a:pt x="302569" y="0"/>
                  </a:cubicBezTo>
                  <a:cubicBezTo>
                    <a:pt x="308841" y="40386"/>
                    <a:pt x="255055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0"/>
                    <a:pt x="9503" y="131921"/>
                  </a:cubicBezTo>
                  <a:cubicBezTo>
                    <a:pt x="5060" y="127130"/>
                    <a:pt x="1805" y="121348"/>
                    <a:pt x="0" y="115062"/>
                  </a:cubicBezTo>
                  <a:cubicBezTo>
                    <a:pt x="24707" y="136017"/>
                    <a:pt x="53406" y="133731"/>
                    <a:pt x="74407" y="12934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2717232" y="4676188"/>
              <a:ext cx="307831" cy="173712"/>
            </a:xfrm>
            <a:custGeom>
              <a:rect b="b" l="l" r="r" t="t"/>
              <a:pathLst>
                <a:path extrusionOk="0" h="173712" w="307831">
                  <a:moveTo>
                    <a:pt x="15552" y="41682"/>
                  </a:moveTo>
                  <a:cubicBezTo>
                    <a:pt x="51240" y="51598"/>
                    <a:pt x="89394" y="46978"/>
                    <a:pt x="121698" y="28823"/>
                  </a:cubicBezTo>
                  <a:cubicBezTo>
                    <a:pt x="147260" y="29585"/>
                    <a:pt x="286096" y="-30041"/>
                    <a:pt x="305007" y="20060"/>
                  </a:cubicBezTo>
                  <a:cubicBezTo>
                    <a:pt x="321542" y="63875"/>
                    <a:pt x="261484" y="104452"/>
                    <a:pt x="228984" y="112262"/>
                  </a:cubicBezTo>
                  <a:cubicBezTo>
                    <a:pt x="158854" y="129312"/>
                    <a:pt x="106969" y="164364"/>
                    <a:pt x="78840" y="170269"/>
                  </a:cubicBezTo>
                  <a:cubicBezTo>
                    <a:pt x="57839" y="174746"/>
                    <a:pt x="30661" y="177604"/>
                    <a:pt x="13936" y="160744"/>
                  </a:cubicBezTo>
                  <a:cubicBezTo>
                    <a:pt x="-5735" y="141218"/>
                    <a:pt x="-4024" y="67781"/>
                    <a:pt x="15552" y="4168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2722045" y="4705011"/>
              <a:ext cx="303068" cy="144889"/>
            </a:xfrm>
            <a:custGeom>
              <a:rect b="b" l="l" r="r" t="t"/>
              <a:pathLst>
                <a:path extrusionOk="0" h="144889" w="303068">
                  <a:moveTo>
                    <a:pt x="74407" y="129254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147"/>
                    <a:pt x="302569" y="0"/>
                  </a:cubicBezTo>
                  <a:cubicBezTo>
                    <a:pt x="308841" y="40386"/>
                    <a:pt x="254580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1"/>
                    <a:pt x="9503" y="131921"/>
                  </a:cubicBezTo>
                  <a:cubicBezTo>
                    <a:pt x="5040" y="127178"/>
                    <a:pt x="1781" y="121425"/>
                    <a:pt x="0" y="115158"/>
                  </a:cubicBezTo>
                  <a:cubicBezTo>
                    <a:pt x="24707" y="135827"/>
                    <a:pt x="53406" y="133731"/>
                    <a:pt x="74407" y="12925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2717265" y="3551725"/>
              <a:ext cx="450461" cy="1274557"/>
            </a:xfrm>
            <a:custGeom>
              <a:rect b="b" l="l" r="r" t="t"/>
              <a:pathLst>
                <a:path extrusionOk="0" h="1274557" w="450461">
                  <a:moveTo>
                    <a:pt x="12857" y="788003"/>
                  </a:moveTo>
                  <a:cubicBezTo>
                    <a:pt x="18809" y="736320"/>
                    <a:pt x="29529" y="685305"/>
                    <a:pt x="44882" y="635603"/>
                  </a:cubicBezTo>
                  <a:cubicBezTo>
                    <a:pt x="44882" y="635603"/>
                    <a:pt x="35379" y="504063"/>
                    <a:pt x="30532" y="379381"/>
                  </a:cubicBezTo>
                  <a:cubicBezTo>
                    <a:pt x="25021" y="238125"/>
                    <a:pt x="-23919" y="113157"/>
                    <a:pt x="14758" y="0"/>
                  </a:cubicBezTo>
                  <a:lnTo>
                    <a:pt x="450461" y="97155"/>
                  </a:lnTo>
                  <a:cubicBezTo>
                    <a:pt x="450461" y="97155"/>
                    <a:pt x="424138" y="661606"/>
                    <a:pt x="418247" y="729901"/>
                  </a:cubicBezTo>
                  <a:cubicBezTo>
                    <a:pt x="415050" y="783088"/>
                    <a:pt x="408543" y="836019"/>
                    <a:pt x="398766" y="888397"/>
                  </a:cubicBezTo>
                  <a:cubicBezTo>
                    <a:pt x="378810" y="997934"/>
                    <a:pt x="346500" y="1258538"/>
                    <a:pt x="346500" y="1258538"/>
                  </a:cubicBezTo>
                  <a:cubicBezTo>
                    <a:pt x="300412" y="1285304"/>
                    <a:pt x="239974" y="1270445"/>
                    <a:pt x="239974" y="1270445"/>
                  </a:cubicBezTo>
                  <a:cubicBezTo>
                    <a:pt x="239974" y="1270445"/>
                    <a:pt x="243300" y="940975"/>
                    <a:pt x="246246" y="862013"/>
                  </a:cubicBezTo>
                  <a:cubicBezTo>
                    <a:pt x="249857" y="765620"/>
                    <a:pt x="252803" y="772954"/>
                    <a:pt x="252803" y="772954"/>
                  </a:cubicBezTo>
                  <a:lnTo>
                    <a:pt x="238454" y="533400"/>
                  </a:lnTo>
                  <a:lnTo>
                    <a:pt x="228951" y="413956"/>
                  </a:lnTo>
                  <a:cubicBezTo>
                    <a:pt x="228951" y="413956"/>
                    <a:pt x="216882" y="501587"/>
                    <a:pt x="209090" y="579882"/>
                  </a:cubicBezTo>
                  <a:cubicBezTo>
                    <a:pt x="202248" y="648176"/>
                    <a:pt x="185808" y="709898"/>
                    <a:pt x="167373" y="837057"/>
                  </a:cubicBezTo>
                  <a:cubicBezTo>
                    <a:pt x="151503" y="947261"/>
                    <a:pt x="125655" y="1168813"/>
                    <a:pt x="125655" y="1168813"/>
                  </a:cubicBezTo>
                  <a:cubicBezTo>
                    <a:pt x="79567" y="1195673"/>
                    <a:pt x="17038" y="1173385"/>
                    <a:pt x="17038" y="1173385"/>
                  </a:cubicBezTo>
                  <a:cubicBezTo>
                    <a:pt x="17038" y="1173385"/>
                    <a:pt x="314" y="883634"/>
                    <a:pt x="12857" y="788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17"/>
            <p:cNvSpPr/>
            <p:nvPr/>
          </p:nvSpPr>
          <p:spPr>
            <a:xfrm>
              <a:off x="2775050" y="2505974"/>
              <a:ext cx="327076" cy="524521"/>
            </a:xfrm>
            <a:custGeom>
              <a:rect b="b" l="l" r="r" t="t"/>
              <a:pathLst>
                <a:path extrusionOk="0" h="524521" w="327076">
                  <a:moveTo>
                    <a:pt x="18646" y="374524"/>
                  </a:moveTo>
                  <a:cubicBezTo>
                    <a:pt x="51811" y="376143"/>
                    <a:pt x="76518" y="384716"/>
                    <a:pt x="80699" y="374524"/>
                  </a:cubicBezTo>
                  <a:cubicBezTo>
                    <a:pt x="84240" y="357350"/>
                    <a:pt x="86779" y="339986"/>
                    <a:pt x="88302" y="322518"/>
                  </a:cubicBezTo>
                  <a:cubicBezTo>
                    <a:pt x="84406" y="312993"/>
                    <a:pt x="81175" y="302515"/>
                    <a:pt x="81175" y="302515"/>
                  </a:cubicBezTo>
                  <a:cubicBezTo>
                    <a:pt x="39457" y="276797"/>
                    <a:pt x="26343" y="231649"/>
                    <a:pt x="20832" y="178690"/>
                  </a:cubicBezTo>
                  <a:cubicBezTo>
                    <a:pt x="11329" y="88869"/>
                    <a:pt x="59888" y="10288"/>
                    <a:pt x="149595" y="858"/>
                  </a:cubicBezTo>
                  <a:cubicBezTo>
                    <a:pt x="233790" y="-7905"/>
                    <a:pt x="295843" y="51436"/>
                    <a:pt x="312378" y="132875"/>
                  </a:cubicBezTo>
                  <a:cubicBezTo>
                    <a:pt x="321310" y="173166"/>
                    <a:pt x="338986" y="249175"/>
                    <a:pt x="315038" y="315374"/>
                  </a:cubicBezTo>
                  <a:cubicBezTo>
                    <a:pt x="301640" y="352426"/>
                    <a:pt x="284344" y="382049"/>
                    <a:pt x="267049" y="387478"/>
                  </a:cubicBezTo>
                  <a:cubicBezTo>
                    <a:pt x="250377" y="387059"/>
                    <a:pt x="233746" y="385592"/>
                    <a:pt x="217255" y="383096"/>
                  </a:cubicBezTo>
                  <a:lnTo>
                    <a:pt x="217255" y="383096"/>
                  </a:lnTo>
                  <a:cubicBezTo>
                    <a:pt x="217255" y="383096"/>
                    <a:pt x="212788" y="408052"/>
                    <a:pt x="209747" y="424054"/>
                  </a:cubicBezTo>
                  <a:cubicBezTo>
                    <a:pt x="206707" y="440056"/>
                    <a:pt x="207847" y="448533"/>
                    <a:pt x="239681" y="468155"/>
                  </a:cubicBezTo>
                  <a:cubicBezTo>
                    <a:pt x="271516" y="487776"/>
                    <a:pt x="191597" y="528162"/>
                    <a:pt x="139332" y="524257"/>
                  </a:cubicBezTo>
                  <a:cubicBezTo>
                    <a:pt x="87066" y="520352"/>
                    <a:pt x="28339" y="488634"/>
                    <a:pt x="12279" y="454820"/>
                  </a:cubicBezTo>
                  <a:cubicBezTo>
                    <a:pt x="-5681" y="417863"/>
                    <a:pt x="-4256" y="373476"/>
                    <a:pt x="18646" y="37452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2667800" y="2877512"/>
              <a:ext cx="502799" cy="834581"/>
            </a:xfrm>
            <a:custGeom>
              <a:rect b="b" l="l" r="r" t="t"/>
              <a:pathLst>
                <a:path extrusionOk="0" h="834581" w="502799">
                  <a:moveTo>
                    <a:pt x="173885" y="7939"/>
                  </a:moveTo>
                  <a:cubicBezTo>
                    <a:pt x="164383" y="30894"/>
                    <a:pt x="188044" y="58993"/>
                    <a:pt x="249908" y="78614"/>
                  </a:cubicBezTo>
                  <a:cubicBezTo>
                    <a:pt x="311771" y="98236"/>
                    <a:pt x="317853" y="72995"/>
                    <a:pt x="317853" y="72995"/>
                  </a:cubicBezTo>
                  <a:cubicBezTo>
                    <a:pt x="317853" y="72995"/>
                    <a:pt x="409270" y="114714"/>
                    <a:pt x="439013" y="135574"/>
                  </a:cubicBezTo>
                  <a:cubicBezTo>
                    <a:pt x="476359" y="161768"/>
                    <a:pt x="492989" y="237587"/>
                    <a:pt x="498026" y="365603"/>
                  </a:cubicBezTo>
                  <a:cubicBezTo>
                    <a:pt x="503822" y="513812"/>
                    <a:pt x="504393" y="733649"/>
                    <a:pt x="499451" y="771558"/>
                  </a:cubicBezTo>
                  <a:cubicBezTo>
                    <a:pt x="499451" y="771558"/>
                    <a:pt x="429511" y="841376"/>
                    <a:pt x="340089" y="834042"/>
                  </a:cubicBezTo>
                  <a:cubicBezTo>
                    <a:pt x="250668" y="826708"/>
                    <a:pt x="100144" y="747270"/>
                    <a:pt x="63558" y="686024"/>
                  </a:cubicBezTo>
                  <a:cubicBezTo>
                    <a:pt x="64603" y="556103"/>
                    <a:pt x="79808" y="534957"/>
                    <a:pt x="58806" y="460091"/>
                  </a:cubicBezTo>
                  <a:cubicBezTo>
                    <a:pt x="10722" y="288641"/>
                    <a:pt x="-14555" y="218632"/>
                    <a:pt x="8822" y="104808"/>
                  </a:cubicBezTo>
                  <a:cubicBezTo>
                    <a:pt x="27827" y="10987"/>
                    <a:pt x="55005" y="-729"/>
                    <a:pt x="91971" y="33"/>
                  </a:cubicBezTo>
                  <a:cubicBezTo>
                    <a:pt x="119400" y="1166"/>
                    <a:pt x="146745" y="3805"/>
                    <a:pt x="173885" y="793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3024379" y="2981457"/>
              <a:ext cx="633923" cy="498110"/>
            </a:xfrm>
            <a:custGeom>
              <a:rect b="b" l="l" r="r" t="t"/>
              <a:pathLst>
                <a:path extrusionOk="0" h="498110" w="633923">
                  <a:moveTo>
                    <a:pt x="282563" y="384245"/>
                  </a:moveTo>
                  <a:cubicBezTo>
                    <a:pt x="209107" y="402723"/>
                    <a:pt x="191907" y="356336"/>
                    <a:pt x="182214" y="317570"/>
                  </a:cubicBezTo>
                  <a:cubicBezTo>
                    <a:pt x="158837" y="224510"/>
                    <a:pt x="146293" y="140500"/>
                    <a:pt x="128903" y="87731"/>
                  </a:cubicBezTo>
                  <a:cubicBezTo>
                    <a:pt x="108377" y="25438"/>
                    <a:pt x="86901" y="15532"/>
                    <a:pt x="56682" y="3435"/>
                  </a:cubicBezTo>
                  <a:cubicBezTo>
                    <a:pt x="21236" y="-10853"/>
                    <a:pt x="-9268" y="19151"/>
                    <a:pt x="2611" y="98685"/>
                  </a:cubicBezTo>
                  <a:cubicBezTo>
                    <a:pt x="16485" y="192506"/>
                    <a:pt x="34825" y="258324"/>
                    <a:pt x="69796" y="369195"/>
                  </a:cubicBezTo>
                  <a:cubicBezTo>
                    <a:pt x="79298" y="397770"/>
                    <a:pt x="99444" y="449681"/>
                    <a:pt x="130138" y="474542"/>
                  </a:cubicBezTo>
                  <a:cubicBezTo>
                    <a:pt x="168150" y="505212"/>
                    <a:pt x="225166" y="503879"/>
                    <a:pt x="311357" y="482447"/>
                  </a:cubicBezTo>
                  <a:cubicBezTo>
                    <a:pt x="348133" y="472922"/>
                    <a:pt x="388519" y="451205"/>
                    <a:pt x="458175" y="418630"/>
                  </a:cubicBezTo>
                  <a:cubicBezTo>
                    <a:pt x="477181" y="409867"/>
                    <a:pt x="491435" y="404056"/>
                    <a:pt x="527260" y="387293"/>
                  </a:cubicBezTo>
                  <a:cubicBezTo>
                    <a:pt x="563086" y="370529"/>
                    <a:pt x="600432" y="342620"/>
                    <a:pt x="619247" y="315284"/>
                  </a:cubicBezTo>
                  <a:cubicBezTo>
                    <a:pt x="638063" y="287947"/>
                    <a:pt x="634832" y="270706"/>
                    <a:pt x="630936" y="264515"/>
                  </a:cubicBezTo>
                  <a:cubicBezTo>
                    <a:pt x="626089" y="256705"/>
                    <a:pt x="623429" y="262896"/>
                    <a:pt x="613356" y="274040"/>
                  </a:cubicBezTo>
                  <a:cubicBezTo>
                    <a:pt x="598835" y="293424"/>
                    <a:pt x="580932" y="310007"/>
                    <a:pt x="560520" y="322999"/>
                  </a:cubicBezTo>
                  <a:cubicBezTo>
                    <a:pt x="560520" y="322999"/>
                    <a:pt x="583707" y="298996"/>
                    <a:pt x="596346" y="283375"/>
                  </a:cubicBezTo>
                  <a:cubicBezTo>
                    <a:pt x="607569" y="269535"/>
                    <a:pt x="616900" y="254257"/>
                    <a:pt x="624094" y="237940"/>
                  </a:cubicBezTo>
                  <a:cubicBezTo>
                    <a:pt x="630746" y="222034"/>
                    <a:pt x="617062" y="200412"/>
                    <a:pt x="606609" y="211747"/>
                  </a:cubicBezTo>
                  <a:cubicBezTo>
                    <a:pt x="596156" y="223081"/>
                    <a:pt x="591309" y="234607"/>
                    <a:pt x="572304" y="257467"/>
                  </a:cubicBezTo>
                  <a:cubicBezTo>
                    <a:pt x="562297" y="269621"/>
                    <a:pt x="550875" y="280527"/>
                    <a:pt x="538284" y="289947"/>
                  </a:cubicBezTo>
                  <a:cubicBezTo>
                    <a:pt x="550048" y="273974"/>
                    <a:pt x="560539" y="257095"/>
                    <a:pt x="569643" y="239464"/>
                  </a:cubicBezTo>
                  <a:cubicBezTo>
                    <a:pt x="581711" y="214795"/>
                    <a:pt x="541134" y="227654"/>
                    <a:pt x="518423" y="251656"/>
                  </a:cubicBezTo>
                  <a:cubicBezTo>
                    <a:pt x="501603" y="269087"/>
                    <a:pt x="487349" y="279184"/>
                    <a:pt x="486968" y="274326"/>
                  </a:cubicBezTo>
                  <a:cubicBezTo>
                    <a:pt x="486588" y="269468"/>
                    <a:pt x="453804" y="304711"/>
                    <a:pt x="437174" y="321951"/>
                  </a:cubicBezTo>
                  <a:cubicBezTo>
                    <a:pt x="419119" y="342144"/>
                    <a:pt x="352314" y="366623"/>
                    <a:pt x="282563" y="38424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3001678" y="2971210"/>
              <a:ext cx="194366" cy="284908"/>
            </a:xfrm>
            <a:custGeom>
              <a:rect b="b" l="l" r="r" t="t"/>
              <a:pathLst>
                <a:path extrusionOk="0" h="284908" w="194366">
                  <a:moveTo>
                    <a:pt x="52205" y="1299"/>
                  </a:moveTo>
                  <a:cubicBezTo>
                    <a:pt x="101239" y="-5940"/>
                    <a:pt x="135925" y="16158"/>
                    <a:pt x="157496" y="90644"/>
                  </a:cubicBezTo>
                  <a:cubicBezTo>
                    <a:pt x="179067" y="165129"/>
                    <a:pt x="194367" y="226184"/>
                    <a:pt x="194367" y="226184"/>
                  </a:cubicBezTo>
                  <a:cubicBezTo>
                    <a:pt x="174970" y="254293"/>
                    <a:pt x="145545" y="273867"/>
                    <a:pt x="112168" y="280858"/>
                  </a:cubicBezTo>
                  <a:cubicBezTo>
                    <a:pt x="53535" y="295146"/>
                    <a:pt x="32439" y="267047"/>
                    <a:pt x="32439" y="267047"/>
                  </a:cubicBezTo>
                  <a:cubicBezTo>
                    <a:pt x="32439" y="267047"/>
                    <a:pt x="16189" y="189037"/>
                    <a:pt x="6021" y="135888"/>
                  </a:cubicBezTo>
                  <a:cubicBezTo>
                    <a:pt x="-4147" y="82738"/>
                    <a:pt x="-8423" y="10348"/>
                    <a:pt x="52205" y="129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17"/>
            <p:cNvSpPr/>
            <p:nvPr/>
          </p:nvSpPr>
          <p:spPr>
            <a:xfrm>
              <a:off x="2785215" y="2483249"/>
              <a:ext cx="317013" cy="350275"/>
            </a:xfrm>
            <a:custGeom>
              <a:rect b="b" l="l" r="r" t="t"/>
              <a:pathLst>
                <a:path extrusionOk="0" h="350275" w="317013">
                  <a:moveTo>
                    <a:pt x="299172" y="144551"/>
                  </a:moveTo>
                  <a:cubicBezTo>
                    <a:pt x="299172" y="144551"/>
                    <a:pt x="376620" y="26441"/>
                    <a:pt x="208800" y="2438"/>
                  </a:cubicBezTo>
                  <a:cubicBezTo>
                    <a:pt x="87735" y="-14898"/>
                    <a:pt x="10002" y="63017"/>
                    <a:pt x="974" y="147599"/>
                  </a:cubicBezTo>
                  <a:cubicBezTo>
                    <a:pt x="-7579" y="228466"/>
                    <a:pt x="42026" y="312381"/>
                    <a:pt x="77947" y="345623"/>
                  </a:cubicBezTo>
                  <a:cubicBezTo>
                    <a:pt x="95432" y="351910"/>
                    <a:pt x="133063" y="355148"/>
                    <a:pt x="182477" y="332955"/>
                  </a:cubicBezTo>
                  <a:cubicBezTo>
                    <a:pt x="184492" y="310952"/>
                    <a:pt x="185285" y="288854"/>
                    <a:pt x="184853" y="266756"/>
                  </a:cubicBezTo>
                  <a:cubicBezTo>
                    <a:pt x="184853" y="266756"/>
                    <a:pt x="126031" y="142360"/>
                    <a:pt x="299172" y="14455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17"/>
            <p:cNvSpPr/>
            <p:nvPr/>
          </p:nvSpPr>
          <p:spPr>
            <a:xfrm>
              <a:off x="3466812" y="3201065"/>
              <a:ext cx="95905" cy="84340"/>
            </a:xfrm>
            <a:custGeom>
              <a:rect b="b" l="l" r="r" t="t"/>
              <a:pathLst>
                <a:path extrusionOk="0" h="84340" w="95905">
                  <a:moveTo>
                    <a:pt x="10991" y="71863"/>
                  </a:moveTo>
                  <a:cubicBezTo>
                    <a:pt x="10991" y="71863"/>
                    <a:pt x="-8015" y="37097"/>
                    <a:pt x="3959" y="28429"/>
                  </a:cubicBezTo>
                  <a:cubicBezTo>
                    <a:pt x="15932" y="19761"/>
                    <a:pt x="33322" y="52337"/>
                    <a:pt x="36838" y="65100"/>
                  </a:cubicBezTo>
                  <a:cubicBezTo>
                    <a:pt x="40354" y="77864"/>
                    <a:pt x="35508" y="61195"/>
                    <a:pt x="35508" y="61195"/>
                  </a:cubicBezTo>
                  <a:cubicBezTo>
                    <a:pt x="35508" y="61195"/>
                    <a:pt x="22489" y="21952"/>
                    <a:pt x="30947" y="14427"/>
                  </a:cubicBezTo>
                  <a:cubicBezTo>
                    <a:pt x="39404" y="6903"/>
                    <a:pt x="50807" y="23952"/>
                    <a:pt x="62116" y="48336"/>
                  </a:cubicBezTo>
                  <a:cubicBezTo>
                    <a:pt x="73424" y="72720"/>
                    <a:pt x="64967" y="46146"/>
                    <a:pt x="64967" y="46146"/>
                  </a:cubicBezTo>
                  <a:cubicBezTo>
                    <a:pt x="64967" y="46146"/>
                    <a:pt x="45961" y="6807"/>
                    <a:pt x="54228" y="1378"/>
                  </a:cubicBezTo>
                  <a:cubicBezTo>
                    <a:pt x="64967" y="-5956"/>
                    <a:pt x="82737" y="17380"/>
                    <a:pt x="93285" y="38430"/>
                  </a:cubicBezTo>
                  <a:cubicBezTo>
                    <a:pt x="103833" y="59480"/>
                    <a:pt x="79126" y="84341"/>
                    <a:pt x="79126" y="843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35" name="Google Shape;235;p17"/>
            <p:cNvGrpSpPr/>
            <p:nvPr/>
          </p:nvGrpSpPr>
          <p:grpSpPr>
            <a:xfrm>
              <a:off x="3439221" y="3170887"/>
              <a:ext cx="276341" cy="167131"/>
              <a:chOff x="4963646" y="3895887"/>
              <a:chExt cx="276341" cy="167131"/>
            </a:xfrm>
          </p:grpSpPr>
          <p:sp>
            <p:nvSpPr>
              <p:cNvPr id="236" name="Google Shape;236;p17"/>
              <p:cNvSpPr/>
              <p:nvPr/>
            </p:nvSpPr>
            <p:spPr>
              <a:xfrm>
                <a:off x="4963697" y="3902424"/>
                <a:ext cx="275954" cy="159820"/>
              </a:xfrm>
              <a:custGeom>
                <a:rect b="b" l="l" r="r" t="t"/>
                <a:pathLst>
                  <a:path extrusionOk="0" h="159820" w="275954">
                    <a:moveTo>
                      <a:pt x="75211" y="157607"/>
                    </a:moveTo>
                    <a:lnTo>
                      <a:pt x="4035" y="116363"/>
                    </a:lnTo>
                    <a:cubicBezTo>
                      <a:pt x="-1951" y="112934"/>
                      <a:pt x="-1191" y="106838"/>
                      <a:pt x="5746" y="102838"/>
                    </a:cubicBezTo>
                    <a:lnTo>
                      <a:pt x="177271" y="3301"/>
                    </a:lnTo>
                    <a:cubicBezTo>
                      <a:pt x="184503" y="-737"/>
                      <a:pt x="193217" y="-1090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95" y="160502"/>
                      <a:pt x="82652" y="160893"/>
                      <a:pt x="75211" y="157607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37;p17"/>
              <p:cNvSpPr/>
              <p:nvPr/>
            </p:nvSpPr>
            <p:spPr>
              <a:xfrm>
                <a:off x="4963646" y="4006310"/>
                <a:ext cx="7697" cy="6572"/>
              </a:xfrm>
              <a:custGeom>
                <a:rect b="b" l="l" r="r" t="t"/>
                <a:pathLst>
                  <a:path extrusionOk="0" h="6572" w="7697">
                    <a:moveTo>
                      <a:pt x="0" y="6572"/>
                    </a:moveTo>
                    <a:lnTo>
                      <a:pt x="0" y="0"/>
                    </a:lnTo>
                    <a:lnTo>
                      <a:pt x="7697" y="2858"/>
                    </a:lnTo>
                    <a:lnTo>
                      <a:pt x="0" y="657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238;p17"/>
              <p:cNvSpPr/>
              <p:nvPr/>
            </p:nvSpPr>
            <p:spPr>
              <a:xfrm>
                <a:off x="5233906" y="3945350"/>
                <a:ext cx="6081" cy="6286"/>
              </a:xfrm>
              <a:custGeom>
                <a:rect b="b" l="l" r="r" t="t"/>
                <a:pathLst>
                  <a:path extrusionOk="0" h="6286" w="6081">
                    <a:moveTo>
                      <a:pt x="6082" y="6287"/>
                    </a:moveTo>
                    <a:lnTo>
                      <a:pt x="6082" y="0"/>
                    </a:lnTo>
                    <a:lnTo>
                      <a:pt x="0" y="3905"/>
                    </a:lnTo>
                    <a:lnTo>
                      <a:pt x="6082" y="6287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239;p17"/>
              <p:cNvSpPr/>
              <p:nvPr/>
            </p:nvSpPr>
            <p:spPr>
              <a:xfrm>
                <a:off x="4963697" y="3896900"/>
                <a:ext cx="275954" cy="159768"/>
              </a:xfrm>
              <a:custGeom>
                <a:rect b="b" l="l" r="r" t="t"/>
                <a:pathLst>
                  <a:path extrusionOk="0" h="159768" w="275954">
                    <a:moveTo>
                      <a:pt x="75211" y="157511"/>
                    </a:moveTo>
                    <a:lnTo>
                      <a:pt x="4035" y="116363"/>
                    </a:lnTo>
                    <a:cubicBezTo>
                      <a:pt x="-1951" y="112839"/>
                      <a:pt x="-1191" y="106838"/>
                      <a:pt x="5746" y="102743"/>
                    </a:cubicBezTo>
                    <a:lnTo>
                      <a:pt x="177271" y="3302"/>
                    </a:lnTo>
                    <a:cubicBezTo>
                      <a:pt x="184503" y="-737"/>
                      <a:pt x="193217" y="-1089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76" y="160474"/>
                      <a:pt x="82633" y="160826"/>
                      <a:pt x="75211" y="157511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240;p17"/>
              <p:cNvSpPr/>
              <p:nvPr/>
            </p:nvSpPr>
            <p:spPr>
              <a:xfrm rot="-1790023">
                <a:off x="4978521" y="4031078"/>
                <a:ext cx="1525" cy="2676"/>
              </a:xfrm>
              <a:custGeom>
                <a:rect b="b" l="l" r="r" t="t"/>
                <a:pathLst>
                  <a:path extrusionOk="0" h="2676" w="1525">
                    <a:moveTo>
                      <a:pt x="1526" y="1339"/>
                    </a:moveTo>
                    <a:cubicBezTo>
                      <a:pt x="1526" y="2078"/>
                      <a:pt x="1185" y="2677"/>
                      <a:pt x="763" y="2677"/>
                    </a:cubicBezTo>
                    <a:cubicBezTo>
                      <a:pt x="342" y="2677"/>
                      <a:pt x="0" y="2078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241;p17"/>
              <p:cNvSpPr/>
              <p:nvPr/>
            </p:nvSpPr>
            <p:spPr>
              <a:xfrm rot="-1801764">
                <a:off x="4978313" y="4021200"/>
                <a:ext cx="1519" cy="2664"/>
              </a:xfrm>
              <a:custGeom>
                <a:rect b="b" l="l" r="r" t="t"/>
                <a:pathLst>
                  <a:path extrusionOk="0" h="2666" w="152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242;p17"/>
              <p:cNvSpPr/>
              <p:nvPr/>
            </p:nvSpPr>
            <p:spPr>
              <a:xfrm rot="-1801764">
                <a:off x="4981704" y="4023218"/>
                <a:ext cx="1519" cy="2664"/>
              </a:xfrm>
              <a:custGeom>
                <a:rect b="b" l="l" r="r" t="t"/>
                <a:pathLst>
                  <a:path extrusionOk="0" h="2666" w="152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243;p17"/>
              <p:cNvSpPr/>
              <p:nvPr/>
            </p:nvSpPr>
            <p:spPr>
              <a:xfrm rot="-1801764">
                <a:off x="4985189" y="4025236"/>
                <a:ext cx="1519" cy="2664"/>
              </a:xfrm>
              <a:custGeom>
                <a:rect b="b" l="l" r="r" t="t"/>
                <a:pathLst>
                  <a:path extrusionOk="0" h="2666" w="152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244;p17"/>
              <p:cNvSpPr/>
              <p:nvPr/>
            </p:nvSpPr>
            <p:spPr>
              <a:xfrm rot="-1801764">
                <a:off x="5014562" y="4042240"/>
                <a:ext cx="1519" cy="2664"/>
              </a:xfrm>
              <a:custGeom>
                <a:rect b="b" l="l" r="r" t="t"/>
                <a:pathLst>
                  <a:path extrusionOk="0" h="2666" w="152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245;p17"/>
              <p:cNvSpPr/>
              <p:nvPr/>
            </p:nvSpPr>
            <p:spPr>
              <a:xfrm rot="-1801764">
                <a:off x="5017905" y="4044175"/>
                <a:ext cx="1519" cy="2664"/>
              </a:xfrm>
              <a:custGeom>
                <a:rect b="b" l="l" r="r" t="t"/>
                <a:pathLst>
                  <a:path extrusionOk="0" h="2666" w="152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246;p17"/>
              <p:cNvSpPr/>
              <p:nvPr/>
            </p:nvSpPr>
            <p:spPr>
              <a:xfrm rot="-1801764">
                <a:off x="5021390" y="4046193"/>
                <a:ext cx="1519" cy="2664"/>
              </a:xfrm>
              <a:custGeom>
                <a:rect b="b" l="l" r="r" t="t"/>
                <a:pathLst>
                  <a:path extrusionOk="0" h="2666" w="152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247;p17"/>
              <p:cNvSpPr/>
              <p:nvPr/>
            </p:nvSpPr>
            <p:spPr>
              <a:xfrm rot="-1790023">
                <a:off x="5028625" y="4060140"/>
                <a:ext cx="1525" cy="2676"/>
              </a:xfrm>
              <a:custGeom>
                <a:rect b="b" l="l" r="r" t="t"/>
                <a:pathLst>
                  <a:path extrusionOk="0" h="2676" w="1525">
                    <a:moveTo>
                      <a:pt x="1526" y="1339"/>
                    </a:moveTo>
                    <a:cubicBezTo>
                      <a:pt x="1526" y="2079"/>
                      <a:pt x="1185" y="2678"/>
                      <a:pt x="763" y="2678"/>
                    </a:cubicBezTo>
                    <a:cubicBezTo>
                      <a:pt x="342" y="2678"/>
                      <a:pt x="0" y="2079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248;p17"/>
              <p:cNvSpPr/>
              <p:nvPr/>
            </p:nvSpPr>
            <p:spPr>
              <a:xfrm>
                <a:off x="4994815" y="4030735"/>
                <a:ext cx="11593" cy="8583"/>
              </a:xfrm>
              <a:custGeom>
                <a:rect b="b" l="l" r="r" t="t"/>
                <a:pathLst>
                  <a:path extrusionOk="0" h="8583" w="11593">
                    <a:moveTo>
                      <a:pt x="10548" y="8436"/>
                    </a:moveTo>
                    <a:lnTo>
                      <a:pt x="1045" y="3007"/>
                    </a:lnTo>
                    <a:cubicBezTo>
                      <a:pt x="393" y="2512"/>
                      <a:pt x="8" y="1731"/>
                      <a:pt x="0" y="911"/>
                    </a:cubicBezTo>
                    <a:lnTo>
                      <a:pt x="0" y="911"/>
                    </a:lnTo>
                    <a:cubicBezTo>
                      <a:pt x="0" y="150"/>
                      <a:pt x="475" y="-232"/>
                      <a:pt x="1045" y="150"/>
                    </a:cubicBezTo>
                    <a:lnTo>
                      <a:pt x="10548" y="5579"/>
                    </a:lnTo>
                    <a:cubicBezTo>
                      <a:pt x="11197" y="6036"/>
                      <a:pt x="11586" y="6779"/>
                      <a:pt x="11593" y="7579"/>
                    </a:cubicBezTo>
                    <a:lnTo>
                      <a:pt x="11593" y="7579"/>
                    </a:lnTo>
                    <a:cubicBezTo>
                      <a:pt x="11593" y="8436"/>
                      <a:pt x="11118" y="8817"/>
                      <a:pt x="10548" y="843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249;p17"/>
              <p:cNvSpPr/>
              <p:nvPr/>
            </p:nvSpPr>
            <p:spPr>
              <a:xfrm>
                <a:off x="5208723" y="3964590"/>
                <a:ext cx="10739" cy="7715"/>
              </a:xfrm>
              <a:custGeom>
                <a:rect b="b" l="l" r="r" t="t"/>
                <a:pathLst>
                  <a:path extrusionOk="0" h="7715" w="10739">
                    <a:moveTo>
                      <a:pt x="9788" y="2667"/>
                    </a:moveTo>
                    <a:lnTo>
                      <a:pt x="1045" y="7715"/>
                    </a:lnTo>
                    <a:cubicBezTo>
                      <a:pt x="475" y="7715"/>
                      <a:pt x="0" y="7715"/>
                      <a:pt x="0" y="6953"/>
                    </a:cubicBezTo>
                    <a:lnTo>
                      <a:pt x="0" y="6953"/>
                    </a:lnTo>
                    <a:cubicBezTo>
                      <a:pt x="48" y="6191"/>
                      <a:pt x="437" y="5496"/>
                      <a:pt x="1045" y="5048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67" y="1514"/>
                      <a:pt x="10415" y="2238"/>
                      <a:pt x="9788" y="2667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250;p17"/>
              <p:cNvSpPr/>
              <p:nvPr/>
            </p:nvSpPr>
            <p:spPr>
              <a:xfrm>
                <a:off x="5195324" y="3972306"/>
                <a:ext cx="10738" cy="7810"/>
              </a:xfrm>
              <a:custGeom>
                <a:rect b="b" l="l" r="r" t="t"/>
                <a:pathLst>
                  <a:path extrusionOk="0" h="7810" w="10738">
                    <a:moveTo>
                      <a:pt x="9788" y="2762"/>
                    </a:moveTo>
                    <a:lnTo>
                      <a:pt x="1045" y="7810"/>
                    </a:lnTo>
                    <a:cubicBezTo>
                      <a:pt x="475" y="7810"/>
                      <a:pt x="0" y="7810"/>
                      <a:pt x="0" y="7048"/>
                    </a:cubicBezTo>
                    <a:lnTo>
                      <a:pt x="0" y="7048"/>
                    </a:lnTo>
                    <a:cubicBezTo>
                      <a:pt x="9" y="6277"/>
                      <a:pt x="399" y="5562"/>
                      <a:pt x="1045" y="5143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38" y="1543"/>
                      <a:pt x="10387" y="2276"/>
                      <a:pt x="9788" y="276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251;p17"/>
              <p:cNvSpPr/>
              <p:nvPr/>
            </p:nvSpPr>
            <p:spPr>
              <a:xfrm>
                <a:off x="4963697" y="3895887"/>
                <a:ext cx="275954" cy="159785"/>
              </a:xfrm>
              <a:custGeom>
                <a:rect b="b" l="l" r="r" t="t"/>
                <a:pathLst>
                  <a:path extrusionOk="0" h="159785" w="275954">
                    <a:moveTo>
                      <a:pt x="75211" y="157571"/>
                    </a:moveTo>
                    <a:lnTo>
                      <a:pt x="4035" y="116328"/>
                    </a:lnTo>
                    <a:cubicBezTo>
                      <a:pt x="-1951" y="112899"/>
                      <a:pt x="-1191" y="106803"/>
                      <a:pt x="5746" y="102802"/>
                    </a:cubicBezTo>
                    <a:lnTo>
                      <a:pt x="177271" y="3266"/>
                    </a:lnTo>
                    <a:cubicBezTo>
                      <a:pt x="184513" y="-725"/>
                      <a:pt x="193208" y="-1077"/>
                      <a:pt x="200743" y="2314"/>
                    </a:cubicBezTo>
                    <a:lnTo>
                      <a:pt x="271919" y="43461"/>
                    </a:lnTo>
                    <a:cubicBezTo>
                      <a:pt x="277906" y="46986"/>
                      <a:pt x="277146" y="52986"/>
                      <a:pt x="270209" y="57082"/>
                    </a:cubicBezTo>
                    <a:lnTo>
                      <a:pt x="98303" y="156523"/>
                    </a:lnTo>
                    <a:cubicBezTo>
                      <a:pt x="91195" y="160467"/>
                      <a:pt x="82652" y="160857"/>
                      <a:pt x="75211" y="157571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252;p17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rect b="b" l="l" r="r" t="t"/>
                <a:pathLst>
                  <a:path extrusionOk="0" h="148399" w="256564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" name="Google Shape;253;p17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rect b="b" l="l" r="r" t="t"/>
                <a:pathLst>
                  <a:path extrusionOk="0" h="148399" w="256564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" name="Google Shape;254;p17"/>
              <p:cNvSpPr/>
              <p:nvPr/>
            </p:nvSpPr>
            <p:spPr>
              <a:xfrm>
                <a:off x="5189528" y="3920775"/>
                <a:ext cx="6461" cy="3619"/>
              </a:xfrm>
              <a:custGeom>
                <a:rect b="b" l="l" r="r" t="t"/>
                <a:pathLst>
                  <a:path extrusionOk="0" h="3619" w="6461">
                    <a:moveTo>
                      <a:pt x="6462" y="1810"/>
                    </a:moveTo>
                    <a:cubicBezTo>
                      <a:pt x="6462" y="2809"/>
                      <a:pt x="5015" y="3620"/>
                      <a:pt x="3231" y="3620"/>
                    </a:cubicBezTo>
                    <a:cubicBezTo>
                      <a:pt x="1447" y="3620"/>
                      <a:pt x="0" y="2809"/>
                      <a:pt x="0" y="1810"/>
                    </a:cubicBezTo>
                    <a:cubicBezTo>
                      <a:pt x="0" y="810"/>
                      <a:pt x="1447" y="0"/>
                      <a:pt x="3231" y="0"/>
                    </a:cubicBezTo>
                    <a:cubicBezTo>
                      <a:pt x="5015" y="0"/>
                      <a:pt x="6462" y="810"/>
                      <a:pt x="6462" y="18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" name="Google Shape;255;p17"/>
              <p:cNvSpPr/>
              <p:nvPr/>
            </p:nvSpPr>
            <p:spPr>
              <a:xfrm>
                <a:off x="5191381" y="3921823"/>
                <a:ext cx="2668" cy="1547"/>
              </a:xfrm>
              <a:custGeom>
                <a:rect b="b" l="l" r="r" t="t"/>
                <a:pathLst>
                  <a:path extrusionOk="0" h="1547" w="2668">
                    <a:moveTo>
                      <a:pt x="428" y="1333"/>
                    </a:moveTo>
                    <a:cubicBezTo>
                      <a:pt x="-143" y="1333"/>
                      <a:pt x="-143" y="571"/>
                      <a:pt x="428" y="286"/>
                    </a:cubicBezTo>
                    <a:cubicBezTo>
                      <a:pt x="1007" y="-95"/>
                      <a:pt x="1748" y="-95"/>
                      <a:pt x="2328" y="286"/>
                    </a:cubicBezTo>
                    <a:cubicBezTo>
                      <a:pt x="2613" y="409"/>
                      <a:pt x="2746" y="752"/>
                      <a:pt x="2623" y="1038"/>
                    </a:cubicBezTo>
                    <a:cubicBezTo>
                      <a:pt x="2566" y="1172"/>
                      <a:pt x="2461" y="1276"/>
                      <a:pt x="2328" y="1333"/>
                    </a:cubicBezTo>
                    <a:cubicBezTo>
                      <a:pt x="1730" y="1619"/>
                      <a:pt x="1026" y="1619"/>
                      <a:pt x="428" y="1333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56" name="Google Shape;256;p17"/>
            <p:cNvSpPr/>
            <p:nvPr/>
          </p:nvSpPr>
          <p:spPr>
            <a:xfrm>
              <a:off x="3497758" y="3222825"/>
              <a:ext cx="163253" cy="135636"/>
            </a:xfrm>
            <a:custGeom>
              <a:rect b="b" l="l" r="r" t="t"/>
              <a:pathLst>
                <a:path extrusionOk="0" h="135636" w="163253">
                  <a:moveTo>
                    <a:pt x="127338" y="95727"/>
                  </a:moveTo>
                  <a:cubicBezTo>
                    <a:pt x="127338" y="95727"/>
                    <a:pt x="165349" y="61723"/>
                    <a:pt x="163163" y="16670"/>
                  </a:cubicBezTo>
                  <a:cubicBezTo>
                    <a:pt x="160882" y="-14763"/>
                    <a:pt x="141972" y="7906"/>
                    <a:pt x="141972" y="7906"/>
                  </a:cubicBezTo>
                  <a:lnTo>
                    <a:pt x="122966" y="42482"/>
                  </a:lnTo>
                  <a:cubicBezTo>
                    <a:pt x="122966" y="42482"/>
                    <a:pt x="103961" y="67152"/>
                    <a:pt x="86475" y="72772"/>
                  </a:cubicBezTo>
                  <a:cubicBezTo>
                    <a:pt x="73115" y="74058"/>
                    <a:pt x="59820" y="76029"/>
                    <a:pt x="46659" y="78677"/>
                  </a:cubicBezTo>
                  <a:cubicBezTo>
                    <a:pt x="23282" y="83249"/>
                    <a:pt x="0" y="112491"/>
                    <a:pt x="0" y="112491"/>
                  </a:cubicBezTo>
                  <a:lnTo>
                    <a:pt x="30124" y="13563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7"/>
            <p:cNvSpPr/>
            <p:nvPr/>
          </p:nvSpPr>
          <p:spPr>
            <a:xfrm>
              <a:off x="5866407" y="1508477"/>
              <a:ext cx="336298" cy="520294"/>
            </a:xfrm>
            <a:custGeom>
              <a:rect b="b" l="l" r="r" t="t"/>
              <a:pathLst>
                <a:path extrusionOk="0" h="520294" w="336298">
                  <a:moveTo>
                    <a:pt x="294302" y="134437"/>
                  </a:moveTo>
                  <a:lnTo>
                    <a:pt x="70986" y="4897"/>
                  </a:lnTo>
                  <a:cubicBezTo>
                    <a:pt x="63640" y="-75"/>
                    <a:pt x="54403" y="-1342"/>
                    <a:pt x="45994" y="1468"/>
                  </a:cubicBezTo>
                  <a:lnTo>
                    <a:pt x="45994" y="1468"/>
                  </a:lnTo>
                  <a:cubicBezTo>
                    <a:pt x="44188" y="2211"/>
                    <a:pt x="42487" y="3202"/>
                    <a:pt x="40957" y="4421"/>
                  </a:cubicBezTo>
                  <a:lnTo>
                    <a:pt x="0" y="27948"/>
                  </a:lnTo>
                  <a:lnTo>
                    <a:pt x="28508" y="67572"/>
                  </a:lnTo>
                  <a:lnTo>
                    <a:pt x="28508" y="280265"/>
                  </a:lnTo>
                  <a:cubicBezTo>
                    <a:pt x="28508" y="311507"/>
                    <a:pt x="47514" y="347797"/>
                    <a:pt x="70891" y="361323"/>
                  </a:cubicBezTo>
                  <a:lnTo>
                    <a:pt x="267884" y="475623"/>
                  </a:lnTo>
                  <a:lnTo>
                    <a:pt x="274346" y="520295"/>
                  </a:lnTo>
                  <a:cubicBezTo>
                    <a:pt x="275676" y="519628"/>
                    <a:pt x="309601" y="500102"/>
                    <a:pt x="320339" y="493815"/>
                  </a:cubicBezTo>
                  <a:cubicBezTo>
                    <a:pt x="321375" y="493339"/>
                    <a:pt x="322354" y="492768"/>
                    <a:pt x="323285" y="492101"/>
                  </a:cubicBezTo>
                  <a:lnTo>
                    <a:pt x="323285" y="492101"/>
                  </a:lnTo>
                  <a:lnTo>
                    <a:pt x="323285" y="492101"/>
                  </a:lnTo>
                  <a:cubicBezTo>
                    <a:pt x="332560" y="483709"/>
                    <a:pt x="337321" y="471413"/>
                    <a:pt x="336114" y="458954"/>
                  </a:cubicBezTo>
                  <a:lnTo>
                    <a:pt x="336114" y="215495"/>
                  </a:lnTo>
                  <a:cubicBezTo>
                    <a:pt x="336589" y="184253"/>
                    <a:pt x="317678" y="147772"/>
                    <a:pt x="294302" y="134437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7"/>
            <p:cNvSpPr/>
            <p:nvPr/>
          </p:nvSpPr>
          <p:spPr>
            <a:xfrm>
              <a:off x="5848921" y="1535134"/>
              <a:ext cx="307985" cy="495867"/>
            </a:xfrm>
            <a:custGeom>
              <a:rect b="b" l="l" r="r" t="t"/>
              <a:pathLst>
                <a:path extrusionOk="0" h="495867" w="307985">
                  <a:moveTo>
                    <a:pt x="265603" y="490781"/>
                  </a:moveTo>
                  <a:lnTo>
                    <a:pt x="42288" y="361527"/>
                  </a:lnTo>
                  <a:cubicBezTo>
                    <a:pt x="18911" y="348002"/>
                    <a:pt x="0" y="311711"/>
                    <a:pt x="0" y="280469"/>
                  </a:cubicBezTo>
                  <a:lnTo>
                    <a:pt x="0" y="37105"/>
                  </a:lnTo>
                  <a:cubicBezTo>
                    <a:pt x="0" y="5864"/>
                    <a:pt x="19006" y="-8424"/>
                    <a:pt x="42288" y="5101"/>
                  </a:cubicBezTo>
                  <a:lnTo>
                    <a:pt x="265603" y="134261"/>
                  </a:lnTo>
                  <a:cubicBezTo>
                    <a:pt x="288980" y="147786"/>
                    <a:pt x="307986" y="184171"/>
                    <a:pt x="307986" y="215413"/>
                  </a:cubicBezTo>
                  <a:lnTo>
                    <a:pt x="307986" y="458682"/>
                  </a:lnTo>
                  <a:cubicBezTo>
                    <a:pt x="307986" y="489924"/>
                    <a:pt x="288980" y="504307"/>
                    <a:pt x="265603" y="490781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7"/>
            <p:cNvSpPr/>
            <p:nvPr/>
          </p:nvSpPr>
          <p:spPr>
            <a:xfrm>
              <a:off x="5914777" y="1634489"/>
              <a:ext cx="176087" cy="297735"/>
            </a:xfrm>
            <a:custGeom>
              <a:rect b="b" l="l" r="r" t="t"/>
              <a:pathLst>
                <a:path extrusionOk="0" h="297735" w="176087">
                  <a:moveTo>
                    <a:pt x="0" y="28904"/>
                  </a:moveTo>
                  <a:cubicBezTo>
                    <a:pt x="0" y="15188"/>
                    <a:pt x="3896" y="6330"/>
                    <a:pt x="11593" y="2234"/>
                  </a:cubicBezTo>
                  <a:cubicBezTo>
                    <a:pt x="19291" y="-1862"/>
                    <a:pt x="29364" y="-338"/>
                    <a:pt x="41812" y="6901"/>
                  </a:cubicBezTo>
                  <a:cubicBezTo>
                    <a:pt x="54413" y="14198"/>
                    <a:pt x="64923" y="24627"/>
                    <a:pt x="72316" y="37191"/>
                  </a:cubicBezTo>
                  <a:cubicBezTo>
                    <a:pt x="79842" y="49516"/>
                    <a:pt x="83824" y="63699"/>
                    <a:pt x="83814" y="78148"/>
                  </a:cubicBezTo>
                  <a:lnTo>
                    <a:pt x="83814" y="89197"/>
                  </a:lnTo>
                  <a:cubicBezTo>
                    <a:pt x="83814" y="103009"/>
                    <a:pt x="80013" y="111867"/>
                    <a:pt x="72316" y="115867"/>
                  </a:cubicBezTo>
                  <a:cubicBezTo>
                    <a:pt x="64619" y="119868"/>
                    <a:pt x="54546" y="118153"/>
                    <a:pt x="42097" y="110914"/>
                  </a:cubicBezTo>
                  <a:cubicBezTo>
                    <a:pt x="29478" y="103647"/>
                    <a:pt x="18958" y="93208"/>
                    <a:pt x="11593" y="80625"/>
                  </a:cubicBezTo>
                  <a:cubicBezTo>
                    <a:pt x="4039" y="68338"/>
                    <a:pt x="28" y="54193"/>
                    <a:pt x="0" y="39763"/>
                  </a:cubicBezTo>
                  <a:close/>
                  <a:moveTo>
                    <a:pt x="25467" y="55479"/>
                  </a:moveTo>
                  <a:cubicBezTo>
                    <a:pt x="25467" y="61584"/>
                    <a:pt x="27035" y="67585"/>
                    <a:pt x="30029" y="72910"/>
                  </a:cubicBezTo>
                  <a:cubicBezTo>
                    <a:pt x="32784" y="78158"/>
                    <a:pt x="36975" y="82520"/>
                    <a:pt x="42097" y="85483"/>
                  </a:cubicBezTo>
                  <a:cubicBezTo>
                    <a:pt x="47039" y="88340"/>
                    <a:pt x="50935" y="88721"/>
                    <a:pt x="53881" y="86626"/>
                  </a:cubicBezTo>
                  <a:cubicBezTo>
                    <a:pt x="57226" y="83311"/>
                    <a:pt x="58841" y="78634"/>
                    <a:pt x="58252" y="73957"/>
                  </a:cubicBezTo>
                  <a:lnTo>
                    <a:pt x="58252" y="62623"/>
                  </a:lnTo>
                  <a:cubicBezTo>
                    <a:pt x="58252" y="56536"/>
                    <a:pt x="56751" y="50554"/>
                    <a:pt x="53881" y="45192"/>
                  </a:cubicBezTo>
                  <a:cubicBezTo>
                    <a:pt x="51154" y="39896"/>
                    <a:pt x="46963" y="35496"/>
                    <a:pt x="41812" y="32524"/>
                  </a:cubicBezTo>
                  <a:cubicBezTo>
                    <a:pt x="38581" y="30000"/>
                    <a:pt x="34201" y="29523"/>
                    <a:pt x="30504" y="31285"/>
                  </a:cubicBezTo>
                  <a:cubicBezTo>
                    <a:pt x="27463" y="33286"/>
                    <a:pt x="25942" y="37572"/>
                    <a:pt x="25942" y="44239"/>
                  </a:cubicBezTo>
                  <a:close/>
                  <a:moveTo>
                    <a:pt x="49509" y="221785"/>
                  </a:moveTo>
                  <a:lnTo>
                    <a:pt x="30504" y="199306"/>
                  </a:lnTo>
                  <a:lnTo>
                    <a:pt x="125532" y="78910"/>
                  </a:lnTo>
                  <a:lnTo>
                    <a:pt x="144537" y="101389"/>
                  </a:lnTo>
                  <a:close/>
                  <a:moveTo>
                    <a:pt x="92177" y="208451"/>
                  </a:moveTo>
                  <a:cubicBezTo>
                    <a:pt x="92177" y="194639"/>
                    <a:pt x="96073" y="185781"/>
                    <a:pt x="103866" y="181780"/>
                  </a:cubicBezTo>
                  <a:cubicBezTo>
                    <a:pt x="111658" y="177780"/>
                    <a:pt x="121731" y="179494"/>
                    <a:pt x="134084" y="186638"/>
                  </a:cubicBezTo>
                  <a:cubicBezTo>
                    <a:pt x="146600" y="193934"/>
                    <a:pt x="157062" y="204288"/>
                    <a:pt x="164493" y="216737"/>
                  </a:cubicBezTo>
                  <a:cubicBezTo>
                    <a:pt x="172124" y="229129"/>
                    <a:pt x="176144" y="243417"/>
                    <a:pt x="176087" y="257980"/>
                  </a:cubicBezTo>
                  <a:lnTo>
                    <a:pt x="176087" y="269030"/>
                  </a:lnTo>
                  <a:cubicBezTo>
                    <a:pt x="176087" y="282650"/>
                    <a:pt x="172286" y="291604"/>
                    <a:pt x="164683" y="295604"/>
                  </a:cubicBezTo>
                  <a:cubicBezTo>
                    <a:pt x="157081" y="299605"/>
                    <a:pt x="147008" y="297985"/>
                    <a:pt x="134369" y="290651"/>
                  </a:cubicBezTo>
                  <a:cubicBezTo>
                    <a:pt x="121693" y="283374"/>
                    <a:pt x="111145" y="272906"/>
                    <a:pt x="103770" y="260266"/>
                  </a:cubicBezTo>
                  <a:cubicBezTo>
                    <a:pt x="96282" y="248093"/>
                    <a:pt x="92272" y="234092"/>
                    <a:pt x="92177" y="219785"/>
                  </a:cubicBezTo>
                  <a:close/>
                  <a:moveTo>
                    <a:pt x="117645" y="235120"/>
                  </a:moveTo>
                  <a:cubicBezTo>
                    <a:pt x="117768" y="241178"/>
                    <a:pt x="119403" y="247103"/>
                    <a:pt x="122396" y="252361"/>
                  </a:cubicBezTo>
                  <a:cubicBezTo>
                    <a:pt x="125142" y="257657"/>
                    <a:pt x="129285" y="262105"/>
                    <a:pt x="134369" y="265219"/>
                  </a:cubicBezTo>
                  <a:cubicBezTo>
                    <a:pt x="145108" y="271506"/>
                    <a:pt x="150524" y="267696"/>
                    <a:pt x="150524" y="253885"/>
                  </a:cubicBezTo>
                  <a:lnTo>
                    <a:pt x="150524" y="242169"/>
                  </a:lnTo>
                  <a:cubicBezTo>
                    <a:pt x="150524" y="236102"/>
                    <a:pt x="148985" y="230139"/>
                    <a:pt x="146058" y="224834"/>
                  </a:cubicBezTo>
                  <a:cubicBezTo>
                    <a:pt x="143302" y="219614"/>
                    <a:pt x="139159" y="215261"/>
                    <a:pt x="134084" y="212260"/>
                  </a:cubicBezTo>
                  <a:cubicBezTo>
                    <a:pt x="130720" y="209527"/>
                    <a:pt x="126064" y="209041"/>
                    <a:pt x="122206" y="211022"/>
                  </a:cubicBezTo>
                  <a:cubicBezTo>
                    <a:pt x="118671" y="214175"/>
                    <a:pt x="116960" y="218899"/>
                    <a:pt x="117645" y="223595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7"/>
            <p:cNvSpPr/>
            <p:nvPr/>
          </p:nvSpPr>
          <p:spPr>
            <a:xfrm>
              <a:off x="3825908" y="830009"/>
              <a:ext cx="336307" cy="520393"/>
            </a:xfrm>
            <a:custGeom>
              <a:rect b="b" l="l" r="r" t="t"/>
              <a:pathLst>
                <a:path extrusionOk="0" h="520393" w="336307">
                  <a:moveTo>
                    <a:pt x="294302" y="134154"/>
                  </a:moveTo>
                  <a:lnTo>
                    <a:pt x="70986" y="4900"/>
                  </a:lnTo>
                  <a:cubicBezTo>
                    <a:pt x="63640" y="-76"/>
                    <a:pt x="54403" y="-1344"/>
                    <a:pt x="45994" y="1471"/>
                  </a:cubicBezTo>
                  <a:lnTo>
                    <a:pt x="45994" y="1471"/>
                  </a:lnTo>
                  <a:cubicBezTo>
                    <a:pt x="44205" y="2253"/>
                    <a:pt x="42515" y="3245"/>
                    <a:pt x="40957" y="4424"/>
                  </a:cubicBezTo>
                  <a:lnTo>
                    <a:pt x="0" y="27951"/>
                  </a:lnTo>
                  <a:lnTo>
                    <a:pt x="28508" y="67575"/>
                  </a:lnTo>
                  <a:lnTo>
                    <a:pt x="28508" y="280268"/>
                  </a:lnTo>
                  <a:cubicBezTo>
                    <a:pt x="28508" y="311510"/>
                    <a:pt x="47514" y="347800"/>
                    <a:pt x="70796" y="361326"/>
                  </a:cubicBezTo>
                  <a:lnTo>
                    <a:pt x="267789" y="475626"/>
                  </a:lnTo>
                  <a:lnTo>
                    <a:pt x="274346" y="520393"/>
                  </a:lnTo>
                  <a:lnTo>
                    <a:pt x="320244" y="493818"/>
                  </a:lnTo>
                  <a:cubicBezTo>
                    <a:pt x="321261" y="493333"/>
                    <a:pt x="322240" y="492799"/>
                    <a:pt x="323190" y="492199"/>
                  </a:cubicBezTo>
                  <a:lnTo>
                    <a:pt x="323190" y="492199"/>
                  </a:lnTo>
                  <a:lnTo>
                    <a:pt x="323190" y="492199"/>
                  </a:lnTo>
                  <a:cubicBezTo>
                    <a:pt x="332551" y="483865"/>
                    <a:pt x="337359" y="471539"/>
                    <a:pt x="336114" y="459052"/>
                  </a:cubicBezTo>
                  <a:lnTo>
                    <a:pt x="336114" y="215212"/>
                  </a:lnTo>
                  <a:cubicBezTo>
                    <a:pt x="336684" y="183970"/>
                    <a:pt x="317679" y="147680"/>
                    <a:pt x="294302" y="134154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7"/>
            <p:cNvSpPr/>
            <p:nvPr/>
          </p:nvSpPr>
          <p:spPr>
            <a:xfrm>
              <a:off x="3808424" y="856397"/>
              <a:ext cx="307985" cy="495973"/>
            </a:xfrm>
            <a:custGeom>
              <a:rect b="b" l="l" r="r" t="t"/>
              <a:pathLst>
                <a:path extrusionOk="0" h="495973" w="307985">
                  <a:moveTo>
                    <a:pt x="265698" y="490766"/>
                  </a:moveTo>
                  <a:lnTo>
                    <a:pt x="42382" y="361702"/>
                  </a:lnTo>
                  <a:cubicBezTo>
                    <a:pt x="19006" y="348177"/>
                    <a:pt x="0" y="311886"/>
                    <a:pt x="0" y="280644"/>
                  </a:cubicBezTo>
                  <a:lnTo>
                    <a:pt x="0" y="37185"/>
                  </a:lnTo>
                  <a:cubicBezTo>
                    <a:pt x="0" y="5943"/>
                    <a:pt x="19006" y="-8439"/>
                    <a:pt x="42382" y="5086"/>
                  </a:cubicBezTo>
                  <a:lnTo>
                    <a:pt x="265698" y="134340"/>
                  </a:lnTo>
                  <a:cubicBezTo>
                    <a:pt x="289075" y="147866"/>
                    <a:pt x="307986" y="184156"/>
                    <a:pt x="307986" y="215398"/>
                  </a:cubicBezTo>
                  <a:lnTo>
                    <a:pt x="307986" y="458667"/>
                  </a:lnTo>
                  <a:cubicBezTo>
                    <a:pt x="307986" y="489909"/>
                    <a:pt x="289075" y="504577"/>
                    <a:pt x="265698" y="490766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7"/>
            <p:cNvSpPr/>
            <p:nvPr/>
          </p:nvSpPr>
          <p:spPr>
            <a:xfrm>
              <a:off x="3864395" y="989404"/>
              <a:ext cx="196042" cy="250697"/>
            </a:xfrm>
            <a:custGeom>
              <a:rect b="b" l="l" r="r" t="t"/>
              <a:pathLst>
                <a:path extrusionOk="0" h="250697" w="196042">
                  <a:moveTo>
                    <a:pt x="98069" y="0"/>
                  </a:moveTo>
                  <a:lnTo>
                    <a:pt x="128288" y="88487"/>
                  </a:lnTo>
                  <a:lnTo>
                    <a:pt x="196043" y="139065"/>
                  </a:lnTo>
                  <a:lnTo>
                    <a:pt x="147008" y="166021"/>
                  </a:lnTo>
                  <a:lnTo>
                    <a:pt x="158602" y="250698"/>
                  </a:lnTo>
                  <a:lnTo>
                    <a:pt x="98069" y="178879"/>
                  </a:lnTo>
                  <a:lnTo>
                    <a:pt x="37441" y="180594"/>
                  </a:lnTo>
                  <a:lnTo>
                    <a:pt x="49034" y="109252"/>
                  </a:lnTo>
                  <a:lnTo>
                    <a:pt x="0" y="25622"/>
                  </a:lnTo>
                  <a:lnTo>
                    <a:pt x="67755" y="53435"/>
                  </a:lnTo>
                  <a:lnTo>
                    <a:pt x="98069" y="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8"/>
          <p:cNvSpPr txBox="1"/>
          <p:nvPr>
            <p:ph idx="1" type="body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SMART Question: What are the features that influence loan default based on customer’s profile information?</a:t>
            </a:r>
            <a:endParaRPr/>
          </a:p>
        </p:txBody>
      </p:sp>
      <p:sp>
        <p:nvSpPr>
          <p:cNvPr id="268" name="Google Shape;268;p18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69" name="Google Shape;269;p18"/>
          <p:cNvGrpSpPr/>
          <p:nvPr/>
        </p:nvGrpSpPr>
        <p:grpSpPr>
          <a:xfrm>
            <a:off x="6230973" y="930400"/>
            <a:ext cx="2318495" cy="3612478"/>
            <a:chOff x="6661328" y="2103554"/>
            <a:chExt cx="850574" cy="1325339"/>
          </a:xfrm>
        </p:grpSpPr>
        <p:sp>
          <p:nvSpPr>
            <p:cNvPr id="270" name="Google Shape;270;p18"/>
            <p:cNvSpPr/>
            <p:nvPr/>
          </p:nvSpPr>
          <p:spPr>
            <a:xfrm>
              <a:off x="7216759" y="3070053"/>
              <a:ext cx="247057" cy="142875"/>
            </a:xfrm>
            <a:custGeom>
              <a:rect b="b" l="l" r="r" t="t"/>
              <a:pathLst>
                <a:path extrusionOk="0" h="381000" w="658819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8"/>
            <p:cNvSpPr/>
            <p:nvPr/>
          </p:nvSpPr>
          <p:spPr>
            <a:xfrm>
              <a:off x="7342016" y="3123138"/>
              <a:ext cx="71660" cy="55453"/>
            </a:xfrm>
            <a:custGeom>
              <a:rect b="b" l="l" r="r" t="t"/>
              <a:pathLst>
                <a:path extrusionOk="0" h="147874" w="191092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8"/>
            <p:cNvSpPr/>
            <p:nvPr/>
          </p:nvSpPr>
          <p:spPr>
            <a:xfrm>
              <a:off x="7342406" y="3141358"/>
              <a:ext cx="71304" cy="37263"/>
            </a:xfrm>
            <a:custGeom>
              <a:rect b="b" l="l" r="r" t="t"/>
              <a:pathLst>
                <a:path extrusionOk="0" h="99367" w="190145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8"/>
            <p:cNvSpPr/>
            <p:nvPr/>
          </p:nvSpPr>
          <p:spPr>
            <a:xfrm>
              <a:off x="7268719" y="3095364"/>
              <a:ext cx="71613" cy="53417"/>
            </a:xfrm>
            <a:custGeom>
              <a:rect b="b" l="l" r="r" t="t"/>
              <a:pathLst>
                <a:path extrusionOk="0" h="142446" w="190969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8"/>
            <p:cNvSpPr/>
            <p:nvPr/>
          </p:nvSpPr>
          <p:spPr>
            <a:xfrm>
              <a:off x="7268869" y="3112444"/>
              <a:ext cx="71304" cy="37267"/>
            </a:xfrm>
            <a:custGeom>
              <a:rect b="b" l="l" r="r" t="t"/>
              <a:pathLst>
                <a:path extrusionOk="0" h="99378" w="190145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8"/>
            <p:cNvSpPr/>
            <p:nvPr/>
          </p:nvSpPr>
          <p:spPr>
            <a:xfrm>
              <a:off x="7286737" y="2775175"/>
              <a:ext cx="123184" cy="353826"/>
            </a:xfrm>
            <a:custGeom>
              <a:rect b="b" l="l" r="r" t="t"/>
              <a:pathLst>
                <a:path extrusionOk="0" h="943536" w="32849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8"/>
            <p:cNvSpPr/>
            <p:nvPr/>
          </p:nvSpPr>
          <p:spPr>
            <a:xfrm>
              <a:off x="7314533" y="2554952"/>
              <a:ext cx="78868" cy="76871"/>
            </a:xfrm>
            <a:custGeom>
              <a:rect b="b" l="l" r="r" t="t"/>
              <a:pathLst>
                <a:path extrusionOk="0" h="204988" w="210314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8"/>
            <p:cNvSpPr/>
            <p:nvPr/>
          </p:nvSpPr>
          <p:spPr>
            <a:xfrm>
              <a:off x="7190170" y="2579409"/>
              <a:ext cx="118999" cy="169986"/>
            </a:xfrm>
            <a:custGeom>
              <a:rect b="b" l="l" r="r" t="t"/>
              <a:pathLst>
                <a:path extrusionOk="0" h="453297" w="317332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8"/>
            <p:cNvSpPr/>
            <p:nvPr/>
          </p:nvSpPr>
          <p:spPr>
            <a:xfrm>
              <a:off x="7180686" y="2720915"/>
              <a:ext cx="56790" cy="37169"/>
            </a:xfrm>
            <a:custGeom>
              <a:rect b="b" l="l" r="r" t="t"/>
              <a:pathLst>
                <a:path extrusionOk="0" h="99116" w="151441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8"/>
            <p:cNvSpPr/>
            <p:nvPr/>
          </p:nvSpPr>
          <p:spPr>
            <a:xfrm>
              <a:off x="7182331" y="2728860"/>
              <a:ext cx="37082" cy="30910"/>
            </a:xfrm>
            <a:custGeom>
              <a:rect b="b" l="l" r="r" t="t"/>
              <a:pathLst>
                <a:path extrusionOk="0" h="82426" w="98885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8"/>
            <p:cNvSpPr/>
            <p:nvPr/>
          </p:nvSpPr>
          <p:spPr>
            <a:xfrm>
              <a:off x="7286654" y="2565698"/>
              <a:ext cx="128280" cy="258276"/>
            </a:xfrm>
            <a:custGeom>
              <a:rect b="b" l="l" r="r" t="t"/>
              <a:pathLst>
                <a:path extrusionOk="0" h="688737" w="34208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8"/>
            <p:cNvSpPr/>
            <p:nvPr/>
          </p:nvSpPr>
          <p:spPr>
            <a:xfrm>
              <a:off x="7391109" y="2618517"/>
              <a:ext cx="49710" cy="228160"/>
            </a:xfrm>
            <a:custGeom>
              <a:rect b="b" l="l" r="r" t="t"/>
              <a:pathLst>
                <a:path extrusionOk="0" h="608427" w="132559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8"/>
            <p:cNvSpPr/>
            <p:nvPr/>
          </p:nvSpPr>
          <p:spPr>
            <a:xfrm>
              <a:off x="7311279" y="2475275"/>
              <a:ext cx="85098" cy="103818"/>
            </a:xfrm>
            <a:custGeom>
              <a:rect b="b" l="l" r="r" t="t"/>
              <a:pathLst>
                <a:path extrusionOk="0" h="276849" w="226927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8"/>
            <p:cNvSpPr/>
            <p:nvPr/>
          </p:nvSpPr>
          <p:spPr>
            <a:xfrm>
              <a:off x="7314515" y="2466234"/>
              <a:ext cx="89964" cy="88884"/>
            </a:xfrm>
            <a:custGeom>
              <a:rect b="b" l="l" r="r" t="t"/>
              <a:pathLst>
                <a:path extrusionOk="0" h="237025" w="239905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8"/>
            <p:cNvSpPr/>
            <p:nvPr/>
          </p:nvSpPr>
          <p:spPr>
            <a:xfrm>
              <a:off x="7384763" y="2604603"/>
              <a:ext cx="55737" cy="75876"/>
            </a:xfrm>
            <a:custGeom>
              <a:rect b="b" l="l" r="r" t="t"/>
              <a:pathLst>
                <a:path extrusionOk="0" h="202336" w="148633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8"/>
            <p:cNvSpPr/>
            <p:nvPr/>
          </p:nvSpPr>
          <p:spPr>
            <a:xfrm>
              <a:off x="7269438" y="2565933"/>
              <a:ext cx="45289" cy="73030"/>
            </a:xfrm>
            <a:custGeom>
              <a:rect b="b" l="l" r="r" t="t"/>
              <a:pathLst>
                <a:path extrusionOk="0" h="194746" w="12077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8"/>
            <p:cNvSpPr/>
            <p:nvPr/>
          </p:nvSpPr>
          <p:spPr>
            <a:xfrm>
              <a:off x="6661328" y="3286571"/>
              <a:ext cx="246169" cy="142323"/>
            </a:xfrm>
            <a:custGeom>
              <a:rect b="b" l="l" r="r" t="t"/>
              <a:pathLst>
                <a:path extrusionOk="0" h="380237" w="657677">
                  <a:moveTo>
                    <a:pt x="657678" y="190119"/>
                  </a:moveTo>
                  <a:cubicBezTo>
                    <a:pt x="657678" y="295119"/>
                    <a:pt x="510452" y="380238"/>
                    <a:pt x="328839" y="380238"/>
                  </a:cubicBezTo>
                  <a:cubicBezTo>
                    <a:pt x="147226" y="380238"/>
                    <a:pt x="0" y="295119"/>
                    <a:pt x="0" y="190119"/>
                  </a:cubicBezTo>
                  <a:cubicBezTo>
                    <a:pt x="0" y="85119"/>
                    <a:pt x="147226" y="0"/>
                    <a:pt x="328839" y="0"/>
                  </a:cubicBezTo>
                  <a:cubicBezTo>
                    <a:pt x="510452" y="0"/>
                    <a:pt x="657678" y="85119"/>
                    <a:pt x="657678" y="190119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8"/>
            <p:cNvSpPr/>
            <p:nvPr/>
          </p:nvSpPr>
          <p:spPr>
            <a:xfrm>
              <a:off x="6681151" y="2824698"/>
              <a:ext cx="58982" cy="128668"/>
            </a:xfrm>
            <a:custGeom>
              <a:rect b="b" l="l" r="r" t="t"/>
              <a:pathLst>
                <a:path extrusionOk="0" h="343757" w="157580">
                  <a:moveTo>
                    <a:pt x="34717" y="0"/>
                  </a:moveTo>
                  <a:cubicBezTo>
                    <a:pt x="31009" y="32004"/>
                    <a:pt x="-7029" y="170021"/>
                    <a:pt x="1149" y="217361"/>
                  </a:cubicBezTo>
                  <a:cubicBezTo>
                    <a:pt x="9327" y="264700"/>
                    <a:pt x="139512" y="343757"/>
                    <a:pt x="139512" y="343757"/>
                  </a:cubicBezTo>
                  <a:lnTo>
                    <a:pt x="157580" y="262795"/>
                  </a:lnTo>
                  <a:lnTo>
                    <a:pt x="85403" y="192024"/>
                  </a:lnTo>
                  <a:lnTo>
                    <a:pt x="104898" y="57912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8"/>
            <p:cNvSpPr/>
            <p:nvPr/>
          </p:nvSpPr>
          <p:spPr>
            <a:xfrm>
              <a:off x="6689412" y="2771791"/>
              <a:ext cx="42428" cy="81725"/>
            </a:xfrm>
            <a:custGeom>
              <a:rect b="b" l="l" r="r" t="t"/>
              <a:pathLst>
                <a:path extrusionOk="0" h="218341" w="113353">
                  <a:moveTo>
                    <a:pt x="113353" y="5238"/>
                  </a:moveTo>
                  <a:cubicBezTo>
                    <a:pt x="87120" y="-6849"/>
                    <a:pt x="56006" y="2599"/>
                    <a:pt x="40891" y="27240"/>
                  </a:cubicBezTo>
                  <a:cubicBezTo>
                    <a:pt x="21872" y="59054"/>
                    <a:pt x="1807" y="168020"/>
                    <a:pt x="0" y="186689"/>
                  </a:cubicBezTo>
                  <a:cubicBezTo>
                    <a:pt x="0" y="186689"/>
                    <a:pt x="26912" y="223836"/>
                    <a:pt x="67232" y="21764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18"/>
            <p:cNvSpPr/>
            <p:nvPr/>
          </p:nvSpPr>
          <p:spPr>
            <a:xfrm>
              <a:off x="6782889" y="3337575"/>
              <a:ext cx="91454" cy="51556"/>
            </a:xfrm>
            <a:custGeom>
              <a:rect b="b" l="l" r="r" t="t"/>
              <a:pathLst>
                <a:path extrusionOk="0" h="137739" w="244333">
                  <a:moveTo>
                    <a:pt x="12344" y="32993"/>
                  </a:moveTo>
                  <a:cubicBezTo>
                    <a:pt x="40672" y="40842"/>
                    <a:pt x="70948" y="37175"/>
                    <a:pt x="96598" y="22802"/>
                  </a:cubicBezTo>
                  <a:cubicBezTo>
                    <a:pt x="116948" y="23468"/>
                    <a:pt x="227163" y="-23775"/>
                    <a:pt x="242093" y="15848"/>
                  </a:cubicBezTo>
                  <a:cubicBezTo>
                    <a:pt x="255216" y="50615"/>
                    <a:pt x="207479" y="82523"/>
                    <a:pt x="181993" y="89001"/>
                  </a:cubicBezTo>
                  <a:cubicBezTo>
                    <a:pt x="126363" y="102431"/>
                    <a:pt x="85186" y="130244"/>
                    <a:pt x="62839" y="135006"/>
                  </a:cubicBezTo>
                  <a:cubicBezTo>
                    <a:pt x="46197" y="138530"/>
                    <a:pt x="24801" y="140817"/>
                    <a:pt x="11297" y="127672"/>
                  </a:cubicBezTo>
                  <a:cubicBezTo>
                    <a:pt x="-4583" y="111956"/>
                    <a:pt x="-3252" y="53472"/>
                    <a:pt x="12344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18"/>
            <p:cNvSpPr/>
            <p:nvPr/>
          </p:nvSpPr>
          <p:spPr>
            <a:xfrm>
              <a:off x="6784412" y="3346110"/>
              <a:ext cx="89915" cy="43199"/>
            </a:xfrm>
            <a:custGeom>
              <a:rect b="b" l="l" r="r" t="t"/>
              <a:pathLst>
                <a:path extrusionOk="0" h="115414" w="240222">
                  <a:moveTo>
                    <a:pt x="58769" y="102584"/>
                  </a:moveTo>
                  <a:cubicBezTo>
                    <a:pt x="81116" y="97822"/>
                    <a:pt x="122292" y="70009"/>
                    <a:pt x="177923" y="56579"/>
                  </a:cubicBezTo>
                  <a:cubicBezTo>
                    <a:pt x="199319" y="51340"/>
                    <a:pt x="236121" y="28004"/>
                    <a:pt x="239830" y="0"/>
                  </a:cubicBezTo>
                  <a:cubicBezTo>
                    <a:pt x="244775" y="32004"/>
                    <a:pt x="201792" y="60388"/>
                    <a:pt x="177923" y="66675"/>
                  </a:cubicBezTo>
                  <a:cubicBezTo>
                    <a:pt x="122292" y="80105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227" y="105346"/>
                  </a:cubicBezTo>
                  <a:cubicBezTo>
                    <a:pt x="3793" y="101575"/>
                    <a:pt x="1314" y="97041"/>
                    <a:pt x="0" y="92107"/>
                  </a:cubicBezTo>
                  <a:cubicBezTo>
                    <a:pt x="16840" y="104699"/>
                    <a:pt x="38626" y="108575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18"/>
            <p:cNvSpPr/>
            <p:nvPr/>
          </p:nvSpPr>
          <p:spPr>
            <a:xfrm>
              <a:off x="6715968" y="3307485"/>
              <a:ext cx="91493" cy="51556"/>
            </a:xfrm>
            <a:custGeom>
              <a:rect b="b" l="l" r="r" t="t"/>
              <a:pathLst>
                <a:path extrusionOk="0" h="137739" w="244438">
                  <a:moveTo>
                    <a:pt x="12449" y="32993"/>
                  </a:moveTo>
                  <a:cubicBezTo>
                    <a:pt x="40778" y="40842"/>
                    <a:pt x="71053" y="37175"/>
                    <a:pt x="96703" y="22802"/>
                  </a:cubicBezTo>
                  <a:cubicBezTo>
                    <a:pt x="116959" y="23468"/>
                    <a:pt x="227174" y="-23775"/>
                    <a:pt x="242199" y="15848"/>
                  </a:cubicBezTo>
                  <a:cubicBezTo>
                    <a:pt x="255322" y="50615"/>
                    <a:pt x="207584" y="82523"/>
                    <a:pt x="182099" y="89001"/>
                  </a:cubicBezTo>
                  <a:cubicBezTo>
                    <a:pt x="126468" y="102526"/>
                    <a:pt x="85197" y="130244"/>
                    <a:pt x="62849" y="135006"/>
                  </a:cubicBezTo>
                  <a:cubicBezTo>
                    <a:pt x="46208" y="138530"/>
                    <a:pt x="24811" y="140817"/>
                    <a:pt x="11403" y="127672"/>
                  </a:cubicBezTo>
                  <a:cubicBezTo>
                    <a:pt x="-4573" y="111956"/>
                    <a:pt x="-3337" y="53758"/>
                    <a:pt x="12449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18"/>
            <p:cNvSpPr/>
            <p:nvPr/>
          </p:nvSpPr>
          <p:spPr>
            <a:xfrm>
              <a:off x="6717638" y="3316019"/>
              <a:ext cx="89951" cy="43199"/>
            </a:xfrm>
            <a:custGeom>
              <a:rect b="b" l="l" r="r" t="t"/>
              <a:pathLst>
                <a:path extrusionOk="0" h="115414" w="240317">
                  <a:moveTo>
                    <a:pt x="58769" y="102584"/>
                  </a:moveTo>
                  <a:cubicBezTo>
                    <a:pt x="81116" y="97822"/>
                    <a:pt x="122387" y="70009"/>
                    <a:pt x="178018" y="56579"/>
                  </a:cubicBezTo>
                  <a:cubicBezTo>
                    <a:pt x="199319" y="51340"/>
                    <a:pt x="236216" y="28004"/>
                    <a:pt x="239925" y="0"/>
                  </a:cubicBezTo>
                  <a:cubicBezTo>
                    <a:pt x="244870" y="32004"/>
                    <a:pt x="201887" y="60388"/>
                    <a:pt x="178018" y="66675"/>
                  </a:cubicBezTo>
                  <a:cubicBezTo>
                    <a:pt x="122387" y="80201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322" y="105346"/>
                  </a:cubicBezTo>
                  <a:cubicBezTo>
                    <a:pt x="3892" y="101556"/>
                    <a:pt x="1386" y="97031"/>
                    <a:pt x="0" y="92107"/>
                  </a:cubicBezTo>
                  <a:cubicBezTo>
                    <a:pt x="16840" y="104699"/>
                    <a:pt x="38626" y="108576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18"/>
            <p:cNvSpPr/>
            <p:nvPr/>
          </p:nvSpPr>
          <p:spPr>
            <a:xfrm>
              <a:off x="6715994" y="2973759"/>
              <a:ext cx="133983" cy="378277"/>
            </a:xfrm>
            <a:custGeom>
              <a:rect b="b" l="l" r="r" t="t"/>
              <a:pathLst>
                <a:path extrusionOk="0" h="1010624" w="357956">
                  <a:moveTo>
                    <a:pt x="10194" y="624745"/>
                  </a:moveTo>
                  <a:cubicBezTo>
                    <a:pt x="14905" y="583749"/>
                    <a:pt x="23405" y="543287"/>
                    <a:pt x="35584" y="503872"/>
                  </a:cubicBezTo>
                  <a:cubicBezTo>
                    <a:pt x="35584" y="503872"/>
                    <a:pt x="28071" y="399574"/>
                    <a:pt x="24268" y="300609"/>
                  </a:cubicBezTo>
                  <a:cubicBezTo>
                    <a:pt x="19893" y="188404"/>
                    <a:pt x="-19001" y="89630"/>
                    <a:pt x="11715" y="0"/>
                  </a:cubicBezTo>
                  <a:lnTo>
                    <a:pt x="357956" y="77057"/>
                  </a:lnTo>
                  <a:cubicBezTo>
                    <a:pt x="357956" y="77057"/>
                    <a:pt x="337035" y="524732"/>
                    <a:pt x="332376" y="578739"/>
                  </a:cubicBezTo>
                  <a:cubicBezTo>
                    <a:pt x="329842" y="620897"/>
                    <a:pt x="324665" y="662864"/>
                    <a:pt x="316875" y="704374"/>
                  </a:cubicBezTo>
                  <a:cubicBezTo>
                    <a:pt x="301090" y="791242"/>
                    <a:pt x="275414" y="997839"/>
                    <a:pt x="275414" y="997839"/>
                  </a:cubicBezTo>
                  <a:cubicBezTo>
                    <a:pt x="238897" y="1019175"/>
                    <a:pt x="190874" y="1007364"/>
                    <a:pt x="190874" y="1007364"/>
                  </a:cubicBezTo>
                  <a:cubicBezTo>
                    <a:pt x="190874" y="1007364"/>
                    <a:pt x="193537" y="745998"/>
                    <a:pt x="195914" y="683514"/>
                  </a:cubicBezTo>
                  <a:cubicBezTo>
                    <a:pt x="198767" y="607314"/>
                    <a:pt x="201049" y="612934"/>
                    <a:pt x="201049" y="612934"/>
                  </a:cubicBezTo>
                  <a:lnTo>
                    <a:pt x="189638" y="422434"/>
                  </a:lnTo>
                  <a:lnTo>
                    <a:pt x="182221" y="327755"/>
                  </a:lnTo>
                  <a:cubicBezTo>
                    <a:pt x="182221" y="327755"/>
                    <a:pt x="172711" y="397288"/>
                    <a:pt x="166435" y="459391"/>
                  </a:cubicBezTo>
                  <a:cubicBezTo>
                    <a:pt x="160919" y="513493"/>
                    <a:pt x="147416" y="562451"/>
                    <a:pt x="133342" y="663226"/>
                  </a:cubicBezTo>
                  <a:cubicBezTo>
                    <a:pt x="120694" y="750665"/>
                    <a:pt x="100154" y="926306"/>
                    <a:pt x="100154" y="926306"/>
                  </a:cubicBezTo>
                  <a:cubicBezTo>
                    <a:pt x="63637" y="947547"/>
                    <a:pt x="13997" y="929926"/>
                    <a:pt x="13997" y="929926"/>
                  </a:cubicBezTo>
                  <a:cubicBezTo>
                    <a:pt x="13997" y="929926"/>
                    <a:pt x="304" y="700564"/>
                    <a:pt x="10194" y="62474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18"/>
            <p:cNvSpPr/>
            <p:nvPr/>
          </p:nvSpPr>
          <p:spPr>
            <a:xfrm>
              <a:off x="6733197" y="2663396"/>
              <a:ext cx="97219" cy="155678"/>
            </a:xfrm>
            <a:custGeom>
              <a:rect b="b" l="l" r="r" t="t"/>
              <a:pathLst>
                <a:path extrusionOk="0" h="415919" w="259735">
                  <a:moveTo>
                    <a:pt x="14728" y="296735"/>
                  </a:moveTo>
                  <a:cubicBezTo>
                    <a:pt x="41069" y="298068"/>
                    <a:pt x="60659" y="304831"/>
                    <a:pt x="63892" y="296735"/>
                  </a:cubicBezTo>
                  <a:cubicBezTo>
                    <a:pt x="66746" y="283124"/>
                    <a:pt x="68778" y="269351"/>
                    <a:pt x="69978" y="255492"/>
                  </a:cubicBezTo>
                  <a:cubicBezTo>
                    <a:pt x="66935" y="247776"/>
                    <a:pt x="64272" y="239585"/>
                    <a:pt x="64272" y="239585"/>
                  </a:cubicBezTo>
                  <a:cubicBezTo>
                    <a:pt x="31274" y="219201"/>
                    <a:pt x="20814" y="183388"/>
                    <a:pt x="16725" y="141763"/>
                  </a:cubicBezTo>
                  <a:cubicBezTo>
                    <a:pt x="9307" y="70516"/>
                    <a:pt x="47726" y="8413"/>
                    <a:pt x="118857" y="698"/>
                  </a:cubicBezTo>
                  <a:cubicBezTo>
                    <a:pt x="185424" y="-6350"/>
                    <a:pt x="234968" y="40798"/>
                    <a:pt x="248091" y="105473"/>
                  </a:cubicBezTo>
                  <a:cubicBezTo>
                    <a:pt x="255128" y="137382"/>
                    <a:pt x="269202" y="197675"/>
                    <a:pt x="250183" y="250158"/>
                  </a:cubicBezTo>
                  <a:cubicBezTo>
                    <a:pt x="239533" y="279495"/>
                    <a:pt x="225839" y="302831"/>
                    <a:pt x="212145" y="307308"/>
                  </a:cubicBezTo>
                  <a:cubicBezTo>
                    <a:pt x="198902" y="306889"/>
                    <a:pt x="185695" y="305708"/>
                    <a:pt x="172586" y="303784"/>
                  </a:cubicBezTo>
                  <a:lnTo>
                    <a:pt x="172586" y="303784"/>
                  </a:lnTo>
                  <a:cubicBezTo>
                    <a:pt x="172586" y="303784"/>
                    <a:pt x="169067" y="323500"/>
                    <a:pt x="166595" y="336264"/>
                  </a:cubicBezTo>
                  <a:cubicBezTo>
                    <a:pt x="164122" y="349027"/>
                    <a:pt x="165168" y="355314"/>
                    <a:pt x="190368" y="371221"/>
                  </a:cubicBezTo>
                  <a:cubicBezTo>
                    <a:pt x="215569" y="387127"/>
                    <a:pt x="152330" y="418846"/>
                    <a:pt x="110774" y="415702"/>
                  </a:cubicBezTo>
                  <a:cubicBezTo>
                    <a:pt x="69217" y="412559"/>
                    <a:pt x="22716" y="387127"/>
                    <a:pt x="9878" y="360648"/>
                  </a:cubicBezTo>
                  <a:cubicBezTo>
                    <a:pt x="-4577" y="331120"/>
                    <a:pt x="-3340" y="295878"/>
                    <a:pt x="14728" y="2967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18"/>
            <p:cNvSpPr/>
            <p:nvPr/>
          </p:nvSpPr>
          <p:spPr>
            <a:xfrm>
              <a:off x="6701449" y="2773633"/>
              <a:ext cx="149347" cy="247668"/>
            </a:xfrm>
            <a:custGeom>
              <a:rect b="b" l="l" r="r" t="t"/>
              <a:pathLst>
                <a:path extrusionOk="0" h="661684" w="399004">
                  <a:moveTo>
                    <a:pt x="137586" y="6128"/>
                  </a:moveTo>
                  <a:cubicBezTo>
                    <a:pt x="130359" y="24416"/>
                    <a:pt x="148903" y="46704"/>
                    <a:pt x="198352" y="62230"/>
                  </a:cubicBezTo>
                  <a:cubicBezTo>
                    <a:pt x="247801" y="77756"/>
                    <a:pt x="252271" y="57753"/>
                    <a:pt x="252271" y="57753"/>
                  </a:cubicBezTo>
                  <a:cubicBezTo>
                    <a:pt x="252271" y="57753"/>
                    <a:pt x="324733" y="90900"/>
                    <a:pt x="348317" y="107379"/>
                  </a:cubicBezTo>
                  <a:cubicBezTo>
                    <a:pt x="378082" y="128143"/>
                    <a:pt x="391205" y="188341"/>
                    <a:pt x="395199" y="289878"/>
                  </a:cubicBezTo>
                  <a:cubicBezTo>
                    <a:pt x="399859" y="407321"/>
                    <a:pt x="400239" y="581628"/>
                    <a:pt x="396340" y="611727"/>
                  </a:cubicBezTo>
                  <a:cubicBezTo>
                    <a:pt x="396340" y="611727"/>
                    <a:pt x="340900" y="667068"/>
                    <a:pt x="269864" y="661257"/>
                  </a:cubicBezTo>
                  <a:cubicBezTo>
                    <a:pt x="198827" y="655447"/>
                    <a:pt x="79673" y="592487"/>
                    <a:pt x="50479" y="543909"/>
                  </a:cubicBezTo>
                  <a:cubicBezTo>
                    <a:pt x="51240" y="440849"/>
                    <a:pt x="63317" y="424085"/>
                    <a:pt x="46675" y="364744"/>
                  </a:cubicBezTo>
                  <a:cubicBezTo>
                    <a:pt x="8637" y="228918"/>
                    <a:pt x="-11523" y="173292"/>
                    <a:pt x="6925" y="82995"/>
                  </a:cubicBezTo>
                  <a:cubicBezTo>
                    <a:pt x="22236" y="8604"/>
                    <a:pt x="43632" y="-635"/>
                    <a:pt x="73492" y="32"/>
                  </a:cubicBezTo>
                  <a:cubicBezTo>
                    <a:pt x="94947" y="956"/>
                    <a:pt x="116341" y="2985"/>
                    <a:pt x="137586" y="612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18"/>
            <p:cNvSpPr/>
            <p:nvPr/>
          </p:nvSpPr>
          <p:spPr>
            <a:xfrm>
              <a:off x="6807278" y="2804619"/>
              <a:ext cx="188299" cy="147777"/>
            </a:xfrm>
            <a:custGeom>
              <a:rect b="b" l="l" r="r" t="t"/>
              <a:pathLst>
                <a:path extrusionOk="0" h="394810" w="503069">
                  <a:moveTo>
                    <a:pt x="224008" y="304248"/>
                  </a:moveTo>
                  <a:cubicBezTo>
                    <a:pt x="165809" y="318917"/>
                    <a:pt x="152116" y="282150"/>
                    <a:pt x="144413" y="251670"/>
                  </a:cubicBezTo>
                  <a:cubicBezTo>
                    <a:pt x="125965" y="177852"/>
                    <a:pt x="115884" y="111272"/>
                    <a:pt x="102096" y="69362"/>
                  </a:cubicBezTo>
                  <a:cubicBezTo>
                    <a:pt x="85834" y="20022"/>
                    <a:pt x="68812" y="12212"/>
                    <a:pt x="45039" y="2687"/>
                  </a:cubicBezTo>
                  <a:cubicBezTo>
                    <a:pt x="16510" y="-8553"/>
                    <a:pt x="-7264" y="15260"/>
                    <a:pt x="2056" y="78125"/>
                  </a:cubicBezTo>
                  <a:cubicBezTo>
                    <a:pt x="13182" y="152420"/>
                    <a:pt x="27731" y="204617"/>
                    <a:pt x="55404" y="292628"/>
                  </a:cubicBezTo>
                  <a:cubicBezTo>
                    <a:pt x="62726" y="315583"/>
                    <a:pt x="78988" y="356350"/>
                    <a:pt x="102952" y="376067"/>
                  </a:cubicBezTo>
                  <a:cubicBezTo>
                    <a:pt x="133002" y="400451"/>
                    <a:pt x="178267" y="399403"/>
                    <a:pt x="246735" y="382353"/>
                  </a:cubicBezTo>
                  <a:cubicBezTo>
                    <a:pt x="275929" y="375019"/>
                    <a:pt x="307977" y="357588"/>
                    <a:pt x="363227" y="331776"/>
                  </a:cubicBezTo>
                  <a:cubicBezTo>
                    <a:pt x="378252" y="324822"/>
                    <a:pt x="389853" y="320060"/>
                    <a:pt x="418382" y="306725"/>
                  </a:cubicBezTo>
                  <a:cubicBezTo>
                    <a:pt x="446972" y="293856"/>
                    <a:pt x="472030" y="274245"/>
                    <a:pt x="491415" y="249575"/>
                  </a:cubicBezTo>
                  <a:cubicBezTo>
                    <a:pt x="506345" y="227953"/>
                    <a:pt x="503682" y="214142"/>
                    <a:pt x="500925" y="209284"/>
                  </a:cubicBezTo>
                  <a:cubicBezTo>
                    <a:pt x="498167" y="204426"/>
                    <a:pt x="494934" y="208046"/>
                    <a:pt x="486946" y="217095"/>
                  </a:cubicBezTo>
                  <a:cubicBezTo>
                    <a:pt x="475446" y="232497"/>
                    <a:pt x="461234" y="245670"/>
                    <a:pt x="445009" y="255956"/>
                  </a:cubicBezTo>
                  <a:cubicBezTo>
                    <a:pt x="445009" y="255956"/>
                    <a:pt x="463457" y="236906"/>
                    <a:pt x="473537" y="224524"/>
                  </a:cubicBezTo>
                  <a:cubicBezTo>
                    <a:pt x="482455" y="213561"/>
                    <a:pt x="489875" y="201445"/>
                    <a:pt x="495599" y="188520"/>
                  </a:cubicBezTo>
                  <a:cubicBezTo>
                    <a:pt x="500829" y="175851"/>
                    <a:pt x="489989" y="158706"/>
                    <a:pt x="481715" y="167755"/>
                  </a:cubicBezTo>
                  <a:cubicBezTo>
                    <a:pt x="473442" y="176804"/>
                    <a:pt x="469543" y="185853"/>
                    <a:pt x="454518" y="203950"/>
                  </a:cubicBezTo>
                  <a:cubicBezTo>
                    <a:pt x="446394" y="213542"/>
                    <a:pt x="437170" y="222143"/>
                    <a:pt x="427036" y="229572"/>
                  </a:cubicBezTo>
                  <a:cubicBezTo>
                    <a:pt x="436376" y="216895"/>
                    <a:pt x="444676" y="203483"/>
                    <a:pt x="451855" y="189472"/>
                  </a:cubicBezTo>
                  <a:cubicBezTo>
                    <a:pt x="461365" y="169946"/>
                    <a:pt x="429508" y="179947"/>
                    <a:pt x="411250" y="198997"/>
                  </a:cubicBezTo>
                  <a:cubicBezTo>
                    <a:pt x="397937" y="212808"/>
                    <a:pt x="386620" y="220809"/>
                    <a:pt x="386240" y="216999"/>
                  </a:cubicBezTo>
                  <a:cubicBezTo>
                    <a:pt x="385860" y="213189"/>
                    <a:pt x="359994" y="241097"/>
                    <a:pt x="346775" y="255099"/>
                  </a:cubicBezTo>
                  <a:cubicBezTo>
                    <a:pt x="333557" y="269101"/>
                    <a:pt x="279448" y="290246"/>
                    <a:pt x="224008" y="30424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18"/>
            <p:cNvSpPr/>
            <p:nvPr/>
          </p:nvSpPr>
          <p:spPr>
            <a:xfrm>
              <a:off x="6800502" y="2801416"/>
              <a:ext cx="57697" cy="84545"/>
            </a:xfrm>
            <a:custGeom>
              <a:rect b="b" l="l" r="r" t="t"/>
              <a:pathLst>
                <a:path extrusionOk="0" h="225876" w="154147">
                  <a:moveTo>
                    <a:pt x="41365" y="1052"/>
                  </a:moveTo>
                  <a:cubicBezTo>
                    <a:pt x="80259" y="-4758"/>
                    <a:pt x="107931" y="12768"/>
                    <a:pt x="124954" y="71823"/>
                  </a:cubicBezTo>
                  <a:cubicBezTo>
                    <a:pt x="141976" y="130878"/>
                    <a:pt x="154148" y="179360"/>
                    <a:pt x="154148" y="179360"/>
                  </a:cubicBezTo>
                  <a:cubicBezTo>
                    <a:pt x="138761" y="201611"/>
                    <a:pt x="115453" y="217117"/>
                    <a:pt x="89008" y="222699"/>
                  </a:cubicBezTo>
                  <a:cubicBezTo>
                    <a:pt x="42411" y="233939"/>
                    <a:pt x="25674" y="211745"/>
                    <a:pt x="25674" y="211745"/>
                  </a:cubicBezTo>
                  <a:cubicBezTo>
                    <a:pt x="25674" y="211745"/>
                    <a:pt x="12741" y="149833"/>
                    <a:pt x="4753" y="107732"/>
                  </a:cubicBezTo>
                  <a:cubicBezTo>
                    <a:pt x="-3235" y="65632"/>
                    <a:pt x="-6753" y="8101"/>
                    <a:pt x="41365" y="10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18"/>
            <p:cNvSpPr/>
            <p:nvPr/>
          </p:nvSpPr>
          <p:spPr>
            <a:xfrm>
              <a:off x="6736209" y="2656556"/>
              <a:ext cx="94148" cy="104017"/>
            </a:xfrm>
            <a:custGeom>
              <a:rect b="b" l="l" r="r" t="t"/>
              <a:pathLst>
                <a:path extrusionOk="0" h="277898" w="251532">
                  <a:moveTo>
                    <a:pt x="237382" y="114605"/>
                  </a:moveTo>
                  <a:cubicBezTo>
                    <a:pt x="237382" y="114605"/>
                    <a:pt x="298814" y="20974"/>
                    <a:pt x="165681" y="1924"/>
                  </a:cubicBezTo>
                  <a:cubicBezTo>
                    <a:pt x="69635" y="-11792"/>
                    <a:pt x="7918" y="50025"/>
                    <a:pt x="786" y="117081"/>
                  </a:cubicBezTo>
                  <a:cubicBezTo>
                    <a:pt x="-6061" y="181185"/>
                    <a:pt x="33308" y="247669"/>
                    <a:pt x="61837" y="274149"/>
                  </a:cubicBezTo>
                  <a:cubicBezTo>
                    <a:pt x="75721" y="279102"/>
                    <a:pt x="105581" y="281959"/>
                    <a:pt x="144855" y="264052"/>
                  </a:cubicBezTo>
                  <a:cubicBezTo>
                    <a:pt x="146420" y="246602"/>
                    <a:pt x="147024" y="229086"/>
                    <a:pt x="146662" y="211569"/>
                  </a:cubicBezTo>
                  <a:cubicBezTo>
                    <a:pt x="146662" y="211569"/>
                    <a:pt x="99875" y="112890"/>
                    <a:pt x="237382" y="11460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18"/>
            <p:cNvSpPr/>
            <p:nvPr/>
          </p:nvSpPr>
          <p:spPr>
            <a:xfrm>
              <a:off x="6938621" y="2869615"/>
              <a:ext cx="28491" cy="25068"/>
            </a:xfrm>
            <a:custGeom>
              <a:rect b="b" l="l" r="r" t="t"/>
              <a:pathLst>
                <a:path extrusionOk="0" h="66973" w="76119">
                  <a:moveTo>
                    <a:pt x="8709" y="56972"/>
                  </a:moveTo>
                  <a:cubicBezTo>
                    <a:pt x="8709" y="56972"/>
                    <a:pt x="-6411" y="29445"/>
                    <a:pt x="3194" y="22587"/>
                  </a:cubicBezTo>
                  <a:cubicBezTo>
                    <a:pt x="12798" y="15729"/>
                    <a:pt x="26492" y="41637"/>
                    <a:pt x="29250" y="51638"/>
                  </a:cubicBezTo>
                  <a:cubicBezTo>
                    <a:pt x="32008" y="61639"/>
                    <a:pt x="28204" y="48590"/>
                    <a:pt x="28204" y="48590"/>
                  </a:cubicBezTo>
                  <a:cubicBezTo>
                    <a:pt x="28204" y="48590"/>
                    <a:pt x="17838" y="17443"/>
                    <a:pt x="24590" y="11442"/>
                  </a:cubicBezTo>
                  <a:cubicBezTo>
                    <a:pt x="31342" y="5442"/>
                    <a:pt x="40376" y="18777"/>
                    <a:pt x="49410" y="38303"/>
                  </a:cubicBezTo>
                  <a:cubicBezTo>
                    <a:pt x="58444" y="57829"/>
                    <a:pt x="51597" y="36684"/>
                    <a:pt x="51597" y="36684"/>
                  </a:cubicBezTo>
                  <a:cubicBezTo>
                    <a:pt x="51597" y="36684"/>
                    <a:pt x="36667" y="5442"/>
                    <a:pt x="43039" y="1060"/>
                  </a:cubicBezTo>
                  <a:cubicBezTo>
                    <a:pt x="51597" y="-4655"/>
                    <a:pt x="65671" y="13823"/>
                    <a:pt x="74040" y="30492"/>
                  </a:cubicBezTo>
                  <a:cubicBezTo>
                    <a:pt x="82408" y="47161"/>
                    <a:pt x="62818" y="66973"/>
                    <a:pt x="62818" y="6697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0" name="Google Shape;300;p18"/>
            <p:cNvGrpSpPr/>
            <p:nvPr/>
          </p:nvGrpSpPr>
          <p:grpSpPr>
            <a:xfrm>
              <a:off x="6930455" y="2860622"/>
              <a:ext cx="82395" cy="49453"/>
              <a:chOff x="4865564" y="4292025"/>
              <a:chExt cx="220130" cy="132120"/>
            </a:xfrm>
          </p:grpSpPr>
          <p:sp>
            <p:nvSpPr>
              <p:cNvPr id="301" name="Google Shape;301;p18"/>
              <p:cNvSpPr/>
              <p:nvPr/>
            </p:nvSpPr>
            <p:spPr>
              <a:xfrm>
                <a:off x="4866015" y="4297264"/>
                <a:ext cx="219679" cy="126881"/>
              </a:xfrm>
              <a:custGeom>
                <a:rect b="b" l="l" r="r" t="t"/>
                <a:pathLst>
                  <a:path extrusionOk="0" h="126881" w="219679">
                    <a:moveTo>
                      <a:pt x="59268" y="125002"/>
                    </a:moveTo>
                    <a:lnTo>
                      <a:pt x="3257" y="92332"/>
                    </a:lnTo>
                    <a:cubicBezTo>
                      <a:pt x="-1593" y="89569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7907" y="124240"/>
                    </a:lnTo>
                    <a:cubicBezTo>
                      <a:pt x="72174" y="127469"/>
                      <a:pt x="65245" y="127755"/>
                      <a:pt x="59268" y="125002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" name="Google Shape;302;p18"/>
              <p:cNvSpPr/>
              <p:nvPr/>
            </p:nvSpPr>
            <p:spPr>
              <a:xfrm>
                <a:off x="4865564" y="4379690"/>
                <a:ext cx="6086" cy="5238"/>
              </a:xfrm>
              <a:custGeom>
                <a:rect b="b" l="l" r="r" t="t"/>
                <a:pathLst>
                  <a:path extrusionOk="0" h="5238" w="6086">
                    <a:moveTo>
                      <a:pt x="0" y="5239"/>
                    </a:moveTo>
                    <a:lnTo>
                      <a:pt x="0" y="0"/>
                    </a:lnTo>
                    <a:lnTo>
                      <a:pt x="6086" y="2286"/>
                    </a:lnTo>
                    <a:lnTo>
                      <a:pt x="0" y="523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303;p18"/>
              <p:cNvSpPr/>
              <p:nvPr/>
            </p:nvSpPr>
            <p:spPr>
              <a:xfrm>
                <a:off x="5080003" y="4331398"/>
                <a:ext cx="4849" cy="4953"/>
              </a:xfrm>
              <a:custGeom>
                <a:rect b="b" l="l" r="r" t="t"/>
                <a:pathLst>
                  <a:path extrusionOk="0" h="4953" w="4849">
                    <a:moveTo>
                      <a:pt x="4850" y="4953"/>
                    </a:moveTo>
                    <a:lnTo>
                      <a:pt x="4850" y="0"/>
                    </a:lnTo>
                    <a:lnTo>
                      <a:pt x="0" y="3048"/>
                    </a:lnTo>
                    <a:lnTo>
                      <a:pt x="4850" y="495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304;p18"/>
              <p:cNvSpPr/>
              <p:nvPr/>
            </p:nvSpPr>
            <p:spPr>
              <a:xfrm>
                <a:off x="4866015" y="4293038"/>
                <a:ext cx="219203" cy="126874"/>
              </a:xfrm>
              <a:custGeom>
                <a:rect b="b" l="l" r="r" t="t"/>
                <a:pathLst>
                  <a:path extrusionOk="0" h="126874" w="219203">
                    <a:moveTo>
                      <a:pt x="59268" y="124847"/>
                    </a:moveTo>
                    <a:lnTo>
                      <a:pt x="3257" y="92177"/>
                    </a:lnTo>
                    <a:cubicBezTo>
                      <a:pt x="-1593" y="89414"/>
                      <a:pt x="-927" y="84556"/>
                      <a:pt x="4589" y="81413"/>
                    </a:cubicBezTo>
                    <a:lnTo>
                      <a:pt x="140480" y="2737"/>
                    </a:lnTo>
                    <a:cubicBezTo>
                      <a:pt x="146312" y="-626"/>
                      <a:pt x="153417" y="-902"/>
                      <a:pt x="159499" y="1975"/>
                    </a:cubicBezTo>
                    <a:lnTo>
                      <a:pt x="215985" y="34646"/>
                    </a:lnTo>
                    <a:cubicBezTo>
                      <a:pt x="220740" y="37408"/>
                      <a:pt x="220169" y="42170"/>
                      <a:pt x="214654" y="45409"/>
                    </a:cubicBezTo>
                    <a:lnTo>
                      <a:pt x="78287" y="124276"/>
                    </a:lnTo>
                    <a:cubicBezTo>
                      <a:pt x="72411" y="127524"/>
                      <a:pt x="65330" y="127743"/>
                      <a:pt x="59268" y="124847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18"/>
              <p:cNvSpPr/>
              <p:nvPr/>
            </p:nvSpPr>
            <p:spPr>
              <a:xfrm rot="-1790023">
                <a:off x="4877359" y="4403357"/>
                <a:ext cx="1145" cy="2102"/>
              </a:xfrm>
              <a:custGeom>
                <a:rect b="b" l="l" r="r" t="t"/>
                <a:pathLst>
                  <a:path extrusionOk="0" h="2102" w="1145">
                    <a:moveTo>
                      <a:pt x="1145" y="1053"/>
                    </a:moveTo>
                    <a:cubicBezTo>
                      <a:pt x="1145" y="1634"/>
                      <a:pt x="889" y="2104"/>
                      <a:pt x="573" y="2104"/>
                    </a:cubicBezTo>
                    <a:cubicBezTo>
                      <a:pt x="257" y="2104"/>
                      <a:pt x="0" y="1633"/>
                      <a:pt x="0" y="1053"/>
                    </a:cubicBezTo>
                    <a:cubicBezTo>
                      <a:pt x="0" y="472"/>
                      <a:pt x="257" y="2"/>
                      <a:pt x="573" y="2"/>
                    </a:cubicBezTo>
                    <a:cubicBezTo>
                      <a:pt x="889" y="2"/>
                      <a:pt x="1145" y="472"/>
                      <a:pt x="1145" y="105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18"/>
              <p:cNvSpPr/>
              <p:nvPr/>
            </p:nvSpPr>
            <p:spPr>
              <a:xfrm rot="-1801764">
                <a:off x="4877140" y="4391533"/>
                <a:ext cx="1140" cy="2093"/>
              </a:xfrm>
              <a:custGeom>
                <a:rect b="b" l="l" r="r" t="t"/>
                <a:pathLst>
                  <a:path extrusionOk="0" h="2095" w="1141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07;p18"/>
              <p:cNvSpPr/>
              <p:nvPr/>
            </p:nvSpPr>
            <p:spPr>
              <a:xfrm rot="-1801764">
                <a:off x="4879874" y="4393221"/>
                <a:ext cx="1140" cy="2093"/>
              </a:xfrm>
              <a:custGeom>
                <a:rect b="b" l="l" r="r" t="t"/>
                <a:pathLst>
                  <a:path extrusionOk="0" h="2095" w="1141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08;p18"/>
              <p:cNvSpPr/>
              <p:nvPr/>
            </p:nvSpPr>
            <p:spPr>
              <a:xfrm rot="-1801764">
                <a:off x="4882642" y="4394683"/>
                <a:ext cx="1140" cy="2093"/>
              </a:xfrm>
              <a:custGeom>
                <a:rect b="b" l="l" r="r" t="t"/>
                <a:pathLst>
                  <a:path extrusionOk="0" h="2095" w="1141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18"/>
              <p:cNvSpPr/>
              <p:nvPr/>
            </p:nvSpPr>
            <p:spPr>
              <a:xfrm rot="-1801764">
                <a:off x="4905957" y="4408254"/>
                <a:ext cx="1140" cy="2093"/>
              </a:xfrm>
              <a:custGeom>
                <a:rect b="b" l="l" r="r" t="t"/>
                <a:pathLst>
                  <a:path extrusionOk="0" h="2095" w="1141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18"/>
              <p:cNvSpPr/>
              <p:nvPr/>
            </p:nvSpPr>
            <p:spPr>
              <a:xfrm rot="-1801764">
                <a:off x="4908679" y="4409799"/>
                <a:ext cx="1140" cy="2093"/>
              </a:xfrm>
              <a:custGeom>
                <a:rect b="b" l="l" r="r" t="t"/>
                <a:pathLst>
                  <a:path extrusionOk="0" h="2095" w="1141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18"/>
              <p:cNvSpPr/>
              <p:nvPr/>
            </p:nvSpPr>
            <p:spPr>
              <a:xfrm rot="-1801764">
                <a:off x="4911365" y="4411405"/>
                <a:ext cx="1140" cy="2093"/>
              </a:xfrm>
              <a:custGeom>
                <a:rect b="b" l="l" r="r" t="t"/>
                <a:pathLst>
                  <a:path extrusionOk="0" h="2095" w="1141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18"/>
              <p:cNvSpPr/>
              <p:nvPr/>
            </p:nvSpPr>
            <p:spPr>
              <a:xfrm rot="-1801764">
                <a:off x="4914086" y="4412950"/>
                <a:ext cx="1140" cy="2093"/>
              </a:xfrm>
              <a:custGeom>
                <a:rect b="b" l="l" r="r" t="t"/>
                <a:pathLst>
                  <a:path extrusionOk="0" h="2095" w="1141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18"/>
              <p:cNvSpPr/>
              <p:nvPr/>
            </p:nvSpPr>
            <p:spPr>
              <a:xfrm>
                <a:off x="4890288" y="4399104"/>
                <a:ext cx="9224" cy="6794"/>
              </a:xfrm>
              <a:custGeom>
                <a:rect b="b" l="l" r="r" t="t"/>
                <a:pathLst>
                  <a:path extrusionOk="0" h="6794" w="9224">
                    <a:moveTo>
                      <a:pt x="8368" y="6684"/>
                    </a:moveTo>
                    <a:lnTo>
                      <a:pt x="856" y="2398"/>
                    </a:lnTo>
                    <a:cubicBezTo>
                      <a:pt x="322" y="1989"/>
                      <a:pt x="8" y="1360"/>
                      <a:pt x="0" y="684"/>
                    </a:cubicBezTo>
                    <a:lnTo>
                      <a:pt x="0" y="684"/>
                    </a:lnTo>
                    <a:cubicBezTo>
                      <a:pt x="0" y="112"/>
                      <a:pt x="0" y="-174"/>
                      <a:pt x="856" y="112"/>
                    </a:cubicBezTo>
                    <a:lnTo>
                      <a:pt x="8368" y="4398"/>
                    </a:lnTo>
                    <a:cubicBezTo>
                      <a:pt x="8898" y="4770"/>
                      <a:pt x="9217" y="5370"/>
                      <a:pt x="9224" y="6018"/>
                    </a:cubicBezTo>
                    <a:lnTo>
                      <a:pt x="9224" y="6018"/>
                    </a:lnTo>
                    <a:cubicBezTo>
                      <a:pt x="9224" y="6684"/>
                      <a:pt x="8844" y="6970"/>
                      <a:pt x="8368" y="668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18"/>
              <p:cNvSpPr/>
              <p:nvPr/>
            </p:nvSpPr>
            <p:spPr>
              <a:xfrm>
                <a:off x="5060033" y="4346638"/>
                <a:ext cx="8558" cy="6096"/>
              </a:xfrm>
              <a:custGeom>
                <a:rect b="b" l="l" r="r" t="t"/>
                <a:pathLst>
                  <a:path extrusionOk="0" h="6096" w="8558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0" y="6096"/>
                      <a:pt x="0" y="5525"/>
                    </a:cubicBezTo>
                    <a:lnTo>
                      <a:pt x="0" y="5525"/>
                    </a:lnTo>
                    <a:cubicBezTo>
                      <a:pt x="38" y="4934"/>
                      <a:pt x="312" y="4381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54" y="1191"/>
                      <a:pt x="8230" y="1772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18"/>
              <p:cNvSpPr/>
              <p:nvPr/>
            </p:nvSpPr>
            <p:spPr>
              <a:xfrm>
                <a:off x="5049382" y="4352829"/>
                <a:ext cx="8559" cy="6096"/>
              </a:xfrm>
              <a:custGeom>
                <a:rect b="b" l="l" r="r" t="t"/>
                <a:pathLst>
                  <a:path extrusionOk="0" h="6096" w="8559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1" y="6096"/>
                      <a:pt x="1" y="5525"/>
                    </a:cubicBezTo>
                    <a:lnTo>
                      <a:pt x="1" y="5525"/>
                    </a:lnTo>
                    <a:cubicBezTo>
                      <a:pt x="-16" y="4924"/>
                      <a:pt x="270" y="4353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37" y="1191"/>
                      <a:pt x="8218" y="1753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18"/>
              <p:cNvSpPr/>
              <p:nvPr/>
            </p:nvSpPr>
            <p:spPr>
              <a:xfrm>
                <a:off x="4866015" y="4292025"/>
                <a:ext cx="219679" cy="127142"/>
              </a:xfrm>
              <a:custGeom>
                <a:rect b="b" l="l" r="r" t="t"/>
                <a:pathLst>
                  <a:path extrusionOk="0" h="127142" w="219679">
                    <a:moveTo>
                      <a:pt x="59268" y="125097"/>
                    </a:moveTo>
                    <a:lnTo>
                      <a:pt x="3257" y="92427"/>
                    </a:lnTo>
                    <a:cubicBezTo>
                      <a:pt x="-1593" y="89664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8763" y="124240"/>
                    </a:lnTo>
                    <a:cubicBezTo>
                      <a:pt x="72819" y="127784"/>
                      <a:pt x="65499" y="128098"/>
                      <a:pt x="59268" y="125097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17;p18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rect b="b" l="l" r="r" t="t"/>
                <a:pathLst>
                  <a:path extrusionOk="0" h="117633" w="203812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18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rect b="b" l="l" r="r" t="t"/>
                <a:pathLst>
                  <a:path extrusionOk="0" h="117633" w="203812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19;p18"/>
              <p:cNvSpPr/>
              <p:nvPr/>
            </p:nvSpPr>
            <p:spPr>
              <a:xfrm>
                <a:off x="5044723" y="4311872"/>
                <a:ext cx="5135" cy="2857"/>
              </a:xfrm>
              <a:custGeom>
                <a:rect b="b" l="l" r="r" t="t"/>
                <a:pathLst>
                  <a:path extrusionOk="0" h="2857" w="5135">
                    <a:moveTo>
                      <a:pt x="5135" y="1429"/>
                    </a:moveTo>
                    <a:cubicBezTo>
                      <a:pt x="5135" y="2218"/>
                      <a:pt x="3986" y="2857"/>
                      <a:pt x="2568" y="2857"/>
                    </a:cubicBezTo>
                    <a:cubicBezTo>
                      <a:pt x="1150" y="2857"/>
                      <a:pt x="0" y="2218"/>
                      <a:pt x="0" y="1429"/>
                    </a:cubicBezTo>
                    <a:cubicBezTo>
                      <a:pt x="0" y="640"/>
                      <a:pt x="1150" y="0"/>
                      <a:pt x="2568" y="0"/>
                    </a:cubicBezTo>
                    <a:cubicBezTo>
                      <a:pt x="3986" y="0"/>
                      <a:pt x="5135" y="640"/>
                      <a:pt x="5135" y="142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18"/>
              <p:cNvSpPr/>
              <p:nvPr/>
            </p:nvSpPr>
            <p:spPr>
              <a:xfrm>
                <a:off x="5046530" y="4312698"/>
                <a:ext cx="1521" cy="1221"/>
              </a:xfrm>
              <a:custGeom>
                <a:rect b="b" l="l" r="r" t="t"/>
                <a:pathLst>
                  <a:path extrusionOk="0" h="1221" w="1521">
                    <a:moveTo>
                      <a:pt x="0" y="1079"/>
                    </a:moveTo>
                    <a:cubicBezTo>
                      <a:pt x="0" y="1079"/>
                      <a:pt x="0" y="412"/>
                      <a:pt x="0" y="221"/>
                    </a:cubicBezTo>
                    <a:cubicBezTo>
                      <a:pt x="465" y="-74"/>
                      <a:pt x="1056" y="-74"/>
                      <a:pt x="1522" y="221"/>
                    </a:cubicBezTo>
                    <a:cubicBezTo>
                      <a:pt x="1522" y="221"/>
                      <a:pt x="1522" y="793"/>
                      <a:pt x="1522" y="1079"/>
                    </a:cubicBezTo>
                    <a:cubicBezTo>
                      <a:pt x="1033" y="1269"/>
                      <a:pt x="489" y="1269"/>
                      <a:pt x="0" y="1079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21" name="Google Shape;321;p18"/>
            <p:cNvSpPr/>
            <p:nvPr/>
          </p:nvSpPr>
          <p:spPr>
            <a:xfrm>
              <a:off x="6948039" y="2876090"/>
              <a:ext cx="48317" cy="40269"/>
            </a:xfrm>
            <a:custGeom>
              <a:rect b="b" l="l" r="r" t="t"/>
              <a:pathLst>
                <a:path extrusionOk="0" h="107584" w="129087">
                  <a:moveTo>
                    <a:pt x="100516" y="75867"/>
                  </a:moveTo>
                  <a:cubicBezTo>
                    <a:pt x="100516" y="75867"/>
                    <a:pt x="130375" y="48911"/>
                    <a:pt x="129044" y="13192"/>
                  </a:cubicBezTo>
                  <a:cubicBezTo>
                    <a:pt x="127237" y="-11668"/>
                    <a:pt x="112212" y="6239"/>
                    <a:pt x="112212" y="6239"/>
                  </a:cubicBezTo>
                  <a:lnTo>
                    <a:pt x="97092" y="33671"/>
                  </a:lnTo>
                  <a:cubicBezTo>
                    <a:pt x="89594" y="43806"/>
                    <a:pt x="79821" y="52026"/>
                    <a:pt x="68564" y="57674"/>
                  </a:cubicBezTo>
                  <a:cubicBezTo>
                    <a:pt x="57968" y="58693"/>
                    <a:pt x="47431" y="60255"/>
                    <a:pt x="36992" y="62341"/>
                  </a:cubicBezTo>
                  <a:cubicBezTo>
                    <a:pt x="18448" y="65961"/>
                    <a:pt x="0" y="89202"/>
                    <a:pt x="0" y="89202"/>
                  </a:cubicBezTo>
                  <a:lnTo>
                    <a:pt x="23298" y="1075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18"/>
            <p:cNvSpPr/>
            <p:nvPr/>
          </p:nvSpPr>
          <p:spPr>
            <a:xfrm>
              <a:off x="6688913" y="2310158"/>
              <a:ext cx="266346" cy="294746"/>
            </a:xfrm>
            <a:custGeom>
              <a:rect b="b" l="l" r="r" t="t"/>
              <a:pathLst>
                <a:path extrusionOk="0" h="787458" w="711585">
                  <a:moveTo>
                    <a:pt x="654254" y="325496"/>
                  </a:moveTo>
                  <a:lnTo>
                    <a:pt x="104510" y="7551"/>
                  </a:lnTo>
                  <a:cubicBezTo>
                    <a:pt x="93809" y="169"/>
                    <a:pt x="80334" y="-1936"/>
                    <a:pt x="67898" y="1836"/>
                  </a:cubicBezTo>
                  <a:lnTo>
                    <a:pt x="67898" y="1836"/>
                  </a:lnTo>
                  <a:cubicBezTo>
                    <a:pt x="65551" y="2808"/>
                    <a:pt x="63345" y="4093"/>
                    <a:pt x="61336" y="5646"/>
                  </a:cubicBezTo>
                  <a:lnTo>
                    <a:pt x="0" y="40793"/>
                  </a:lnTo>
                  <a:lnTo>
                    <a:pt x="47548" y="96705"/>
                  </a:lnTo>
                  <a:lnTo>
                    <a:pt x="47548" y="326258"/>
                  </a:lnTo>
                  <a:cubicBezTo>
                    <a:pt x="49713" y="366529"/>
                    <a:pt x="70903" y="403353"/>
                    <a:pt x="104605" y="425413"/>
                  </a:cubicBezTo>
                  <a:lnTo>
                    <a:pt x="275776" y="533140"/>
                  </a:lnTo>
                  <a:lnTo>
                    <a:pt x="322277" y="639916"/>
                  </a:lnTo>
                  <a:lnTo>
                    <a:pt x="273303" y="723069"/>
                  </a:lnTo>
                  <a:lnTo>
                    <a:pt x="341487" y="684016"/>
                  </a:lnTo>
                  <a:lnTo>
                    <a:pt x="406246" y="608674"/>
                  </a:lnTo>
                  <a:lnTo>
                    <a:pt x="612888" y="720783"/>
                  </a:lnTo>
                  <a:lnTo>
                    <a:pt x="624014" y="787458"/>
                  </a:lnTo>
                  <a:lnTo>
                    <a:pt x="693624" y="747644"/>
                  </a:lnTo>
                  <a:lnTo>
                    <a:pt x="695526" y="746500"/>
                  </a:lnTo>
                  <a:lnTo>
                    <a:pt x="696191" y="746500"/>
                  </a:lnTo>
                  <a:lnTo>
                    <a:pt x="696191" y="746500"/>
                  </a:lnTo>
                  <a:cubicBezTo>
                    <a:pt x="706983" y="737785"/>
                    <a:pt x="712695" y="724231"/>
                    <a:pt x="711407" y="710401"/>
                  </a:cubicBezTo>
                  <a:lnTo>
                    <a:pt x="711407" y="424651"/>
                  </a:lnTo>
                  <a:cubicBezTo>
                    <a:pt x="709219" y="384370"/>
                    <a:pt x="687992" y="347536"/>
                    <a:pt x="654254" y="325496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18"/>
            <p:cNvSpPr/>
            <p:nvPr/>
          </p:nvSpPr>
          <p:spPr>
            <a:xfrm>
              <a:off x="6681190" y="2324699"/>
              <a:ext cx="248446" cy="281264"/>
            </a:xfrm>
            <a:custGeom>
              <a:rect b="b" l="l" r="r" t="t"/>
              <a:pathLst>
                <a:path extrusionOk="0" h="751441" w="663763">
                  <a:moveTo>
                    <a:pt x="606802" y="325697"/>
                  </a:moveTo>
                  <a:lnTo>
                    <a:pt x="57057" y="7848"/>
                  </a:lnTo>
                  <a:cubicBezTo>
                    <a:pt x="25485" y="-10440"/>
                    <a:pt x="0" y="4324"/>
                    <a:pt x="0" y="40805"/>
                  </a:cubicBezTo>
                  <a:lnTo>
                    <a:pt x="0" y="326555"/>
                  </a:lnTo>
                  <a:cubicBezTo>
                    <a:pt x="2165" y="366826"/>
                    <a:pt x="23356" y="403650"/>
                    <a:pt x="57057" y="425710"/>
                  </a:cubicBezTo>
                  <a:lnTo>
                    <a:pt x="228228" y="533533"/>
                  </a:lnTo>
                  <a:lnTo>
                    <a:pt x="293939" y="684314"/>
                  </a:lnTo>
                  <a:lnTo>
                    <a:pt x="358699" y="608971"/>
                  </a:lnTo>
                  <a:lnTo>
                    <a:pt x="606707" y="743654"/>
                  </a:lnTo>
                  <a:cubicBezTo>
                    <a:pt x="638278" y="761847"/>
                    <a:pt x="663764" y="747083"/>
                    <a:pt x="663764" y="710603"/>
                  </a:cubicBezTo>
                  <a:lnTo>
                    <a:pt x="663764" y="424853"/>
                  </a:lnTo>
                  <a:cubicBezTo>
                    <a:pt x="661621" y="384600"/>
                    <a:pt x="640468" y="347776"/>
                    <a:pt x="606802" y="325697"/>
                  </a:cubicBezTo>
                  <a:close/>
                </a:path>
              </a:pathLst>
            </a:custGeom>
            <a:solidFill>
              <a:srgbClr val="E26D6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18"/>
            <p:cNvSpPr/>
            <p:nvPr/>
          </p:nvSpPr>
          <p:spPr>
            <a:xfrm>
              <a:off x="7244522" y="2103554"/>
              <a:ext cx="267380" cy="295937"/>
            </a:xfrm>
            <a:custGeom>
              <a:rect b="b" l="l" r="r" t="t"/>
              <a:pathLst>
                <a:path extrusionOk="0" h="789165" w="713014">
                  <a:moveTo>
                    <a:pt x="655586" y="326155"/>
                  </a:moveTo>
                  <a:lnTo>
                    <a:pt x="104700" y="7639"/>
                  </a:lnTo>
                  <a:cubicBezTo>
                    <a:pt x="93992" y="191"/>
                    <a:pt x="80470" y="-1949"/>
                    <a:pt x="67993" y="1829"/>
                  </a:cubicBezTo>
                  <a:lnTo>
                    <a:pt x="67993" y="1829"/>
                  </a:lnTo>
                  <a:cubicBezTo>
                    <a:pt x="65625" y="2760"/>
                    <a:pt x="63419" y="4045"/>
                    <a:pt x="61432" y="5639"/>
                  </a:cubicBezTo>
                  <a:lnTo>
                    <a:pt x="0" y="40882"/>
                  </a:lnTo>
                  <a:lnTo>
                    <a:pt x="47548" y="96793"/>
                  </a:lnTo>
                  <a:lnTo>
                    <a:pt x="47548" y="326917"/>
                  </a:lnTo>
                  <a:cubicBezTo>
                    <a:pt x="49697" y="367241"/>
                    <a:pt x="70884" y="404130"/>
                    <a:pt x="104605" y="426263"/>
                  </a:cubicBezTo>
                  <a:lnTo>
                    <a:pt x="276252" y="534277"/>
                  </a:lnTo>
                  <a:lnTo>
                    <a:pt x="322848" y="641242"/>
                  </a:lnTo>
                  <a:lnTo>
                    <a:pt x="273874" y="724586"/>
                  </a:lnTo>
                  <a:lnTo>
                    <a:pt x="342248" y="685629"/>
                  </a:lnTo>
                  <a:lnTo>
                    <a:pt x="407102" y="610096"/>
                  </a:lnTo>
                  <a:lnTo>
                    <a:pt x="614029" y="722491"/>
                  </a:lnTo>
                  <a:lnTo>
                    <a:pt x="625250" y="789166"/>
                  </a:lnTo>
                  <a:lnTo>
                    <a:pt x="694955" y="749161"/>
                  </a:lnTo>
                  <a:lnTo>
                    <a:pt x="696857" y="748113"/>
                  </a:lnTo>
                  <a:lnTo>
                    <a:pt x="697523" y="748113"/>
                  </a:lnTo>
                  <a:lnTo>
                    <a:pt x="697523" y="748113"/>
                  </a:lnTo>
                  <a:cubicBezTo>
                    <a:pt x="708373" y="739436"/>
                    <a:pt x="714136" y="725863"/>
                    <a:pt x="712833" y="712013"/>
                  </a:cubicBezTo>
                  <a:lnTo>
                    <a:pt x="712833" y="426263"/>
                  </a:lnTo>
                  <a:cubicBezTo>
                    <a:pt x="710874" y="385631"/>
                    <a:pt x="689592" y="348402"/>
                    <a:pt x="655586" y="326155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18"/>
            <p:cNvSpPr/>
            <p:nvPr/>
          </p:nvSpPr>
          <p:spPr>
            <a:xfrm>
              <a:off x="7236798" y="2118137"/>
              <a:ext cx="249375" cy="282304"/>
            </a:xfrm>
            <a:custGeom>
              <a:rect b="b" l="l" r="r" t="t"/>
              <a:pathLst>
                <a:path extrusionOk="0" h="752811" w="665000">
                  <a:moveTo>
                    <a:pt x="607848" y="326342"/>
                  </a:moveTo>
                  <a:lnTo>
                    <a:pt x="57057" y="7826"/>
                  </a:lnTo>
                  <a:cubicBezTo>
                    <a:pt x="25485" y="-10462"/>
                    <a:pt x="0" y="4397"/>
                    <a:pt x="0" y="40973"/>
                  </a:cubicBezTo>
                  <a:lnTo>
                    <a:pt x="0" y="326723"/>
                  </a:lnTo>
                  <a:cubicBezTo>
                    <a:pt x="2149" y="367046"/>
                    <a:pt x="23336" y="403936"/>
                    <a:pt x="57057" y="426069"/>
                  </a:cubicBezTo>
                  <a:lnTo>
                    <a:pt x="228799" y="534464"/>
                  </a:lnTo>
                  <a:lnTo>
                    <a:pt x="294700" y="685625"/>
                  </a:lnTo>
                  <a:lnTo>
                    <a:pt x="359555" y="610092"/>
                  </a:lnTo>
                  <a:lnTo>
                    <a:pt x="607943" y="744966"/>
                  </a:lnTo>
                  <a:cubicBezTo>
                    <a:pt x="639610" y="763254"/>
                    <a:pt x="665000" y="748490"/>
                    <a:pt x="665000" y="711914"/>
                  </a:cubicBezTo>
                  <a:lnTo>
                    <a:pt x="665000" y="426164"/>
                  </a:lnTo>
                  <a:cubicBezTo>
                    <a:pt x="662994" y="385648"/>
                    <a:pt x="641749" y="348541"/>
                    <a:pt x="607848" y="326342"/>
                  </a:cubicBez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18"/>
            <p:cNvSpPr/>
            <p:nvPr/>
          </p:nvSpPr>
          <p:spPr>
            <a:xfrm rot="-1798898">
              <a:off x="7282126" y="2196393"/>
              <a:ext cx="24191" cy="41957"/>
            </a:xfrm>
            <a:custGeom>
              <a:rect b="b" l="l" r="r" t="t"/>
              <a:pathLst>
                <a:path extrusionOk="0" h="111823" w="64474">
                  <a:moveTo>
                    <a:pt x="64475" y="55912"/>
                  </a:moveTo>
                  <a:cubicBezTo>
                    <a:pt x="64475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5" y="25033"/>
                    <a:pt x="64475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18"/>
            <p:cNvSpPr/>
            <p:nvPr/>
          </p:nvSpPr>
          <p:spPr>
            <a:xfrm rot="-1778992">
              <a:off x="7345395" y="2232411"/>
              <a:ext cx="24194" cy="41962"/>
            </a:xfrm>
            <a:custGeom>
              <a:rect b="b" l="l" r="r" t="t"/>
              <a:pathLst>
                <a:path extrusionOk="0" h="112208" w="64696">
                  <a:moveTo>
                    <a:pt x="64698" y="56104"/>
                  </a:moveTo>
                  <a:cubicBezTo>
                    <a:pt x="64698" y="87090"/>
                    <a:pt x="50215" y="112209"/>
                    <a:pt x="32350" y="112209"/>
                  </a:cubicBezTo>
                  <a:cubicBezTo>
                    <a:pt x="14484" y="112209"/>
                    <a:pt x="1" y="87090"/>
                    <a:pt x="1" y="56104"/>
                  </a:cubicBezTo>
                  <a:cubicBezTo>
                    <a:pt x="1" y="25119"/>
                    <a:pt x="14484" y="0"/>
                    <a:pt x="32350" y="0"/>
                  </a:cubicBezTo>
                  <a:cubicBezTo>
                    <a:pt x="50215" y="0"/>
                    <a:pt x="64698" y="25119"/>
                    <a:pt x="64698" y="56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18"/>
            <p:cNvSpPr/>
            <p:nvPr/>
          </p:nvSpPr>
          <p:spPr>
            <a:xfrm rot="-1798898">
              <a:off x="7404420" y="2267151"/>
              <a:ext cx="24191" cy="41957"/>
            </a:xfrm>
            <a:custGeom>
              <a:rect b="b" l="l" r="r" t="t"/>
              <a:pathLst>
                <a:path extrusionOk="0" h="111823" w="64474">
                  <a:moveTo>
                    <a:pt x="64474" y="55912"/>
                  </a:moveTo>
                  <a:cubicBezTo>
                    <a:pt x="64474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4" y="25033"/>
                    <a:pt x="64474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18"/>
            <p:cNvSpPr/>
            <p:nvPr/>
          </p:nvSpPr>
          <p:spPr>
            <a:xfrm>
              <a:off x="7054307" y="2375460"/>
              <a:ext cx="81342" cy="108498"/>
            </a:xfrm>
            <a:custGeom>
              <a:rect b="b" l="l" r="r" t="t"/>
              <a:pathLst>
                <a:path extrusionOk="0" h="289327" w="216911">
                  <a:moveTo>
                    <a:pt x="216912" y="195983"/>
                  </a:moveTo>
                  <a:cubicBezTo>
                    <a:pt x="216912" y="129308"/>
                    <a:pt x="170030" y="47678"/>
                    <a:pt x="112307" y="14246"/>
                  </a:cubicBezTo>
                  <a:cubicBezTo>
                    <a:pt x="81496" y="-3566"/>
                    <a:pt x="53919" y="-4042"/>
                    <a:pt x="34805" y="9293"/>
                  </a:cubicBezTo>
                  <a:lnTo>
                    <a:pt x="0" y="29009"/>
                  </a:lnTo>
                  <a:lnTo>
                    <a:pt x="14835" y="34915"/>
                  </a:lnTo>
                  <a:cubicBezTo>
                    <a:pt x="9738" y="47589"/>
                    <a:pt x="7246" y="61163"/>
                    <a:pt x="7512" y="74825"/>
                  </a:cubicBezTo>
                  <a:cubicBezTo>
                    <a:pt x="7512" y="141500"/>
                    <a:pt x="54394" y="223034"/>
                    <a:pt x="112117" y="256562"/>
                  </a:cubicBezTo>
                  <a:cubicBezTo>
                    <a:pt x="121018" y="261857"/>
                    <a:pt x="130623" y="265858"/>
                    <a:pt x="140645" y="268468"/>
                  </a:cubicBezTo>
                  <a:lnTo>
                    <a:pt x="140645" y="289328"/>
                  </a:lnTo>
                  <a:lnTo>
                    <a:pt x="185530" y="263991"/>
                  </a:lnTo>
                  <a:lnTo>
                    <a:pt x="185530" y="263991"/>
                  </a:lnTo>
                  <a:lnTo>
                    <a:pt x="185530" y="263991"/>
                  </a:lnTo>
                  <a:cubicBezTo>
                    <a:pt x="205310" y="252656"/>
                    <a:pt x="216912" y="229225"/>
                    <a:pt x="216912" y="195983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18"/>
            <p:cNvSpPr/>
            <p:nvPr/>
          </p:nvSpPr>
          <p:spPr>
            <a:xfrm rot="-1798898">
              <a:off x="7049958" y="2378905"/>
              <a:ext cx="64153" cy="111361"/>
            </a:xfrm>
            <a:custGeom>
              <a:rect b="b" l="l" r="r" t="t"/>
              <a:pathLst>
                <a:path extrusionOk="0" h="296798" w="170980">
                  <a:moveTo>
                    <a:pt x="170981" y="148399"/>
                  </a:moveTo>
                  <a:cubicBezTo>
                    <a:pt x="170981" y="230358"/>
                    <a:pt x="132706" y="296799"/>
                    <a:pt x="85491" y="296799"/>
                  </a:cubicBezTo>
                  <a:cubicBezTo>
                    <a:pt x="38276" y="296799"/>
                    <a:pt x="0" y="230358"/>
                    <a:pt x="0" y="148399"/>
                  </a:cubicBezTo>
                  <a:cubicBezTo>
                    <a:pt x="0" y="66441"/>
                    <a:pt x="38276" y="0"/>
                    <a:pt x="85491" y="0"/>
                  </a:cubicBezTo>
                  <a:cubicBezTo>
                    <a:pt x="132706" y="0"/>
                    <a:pt x="170981" y="66441"/>
                    <a:pt x="170981" y="1483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18"/>
            <p:cNvSpPr/>
            <p:nvPr/>
          </p:nvSpPr>
          <p:spPr>
            <a:xfrm rot="-1798898">
              <a:off x="7061883" y="2407428"/>
              <a:ext cx="9134" cy="15868"/>
            </a:xfrm>
            <a:custGeom>
              <a:rect b="b" l="l" r="r" t="t"/>
              <a:pathLst>
                <a:path extrusionOk="0" h="42290" w="24344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18"/>
            <p:cNvSpPr/>
            <p:nvPr/>
          </p:nvSpPr>
          <p:spPr>
            <a:xfrm rot="-1798898">
              <a:off x="7092283" y="2424967"/>
              <a:ext cx="9134" cy="15868"/>
            </a:xfrm>
            <a:custGeom>
              <a:rect b="b" l="l" r="r" t="t"/>
              <a:pathLst>
                <a:path extrusionOk="0" h="42290" w="24344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18"/>
            <p:cNvSpPr/>
            <p:nvPr/>
          </p:nvSpPr>
          <p:spPr>
            <a:xfrm>
              <a:off x="7066445" y="2439547"/>
              <a:ext cx="31881" cy="22328"/>
            </a:xfrm>
            <a:custGeom>
              <a:rect b="b" l="l" r="r" t="t"/>
              <a:pathLst>
                <a:path extrusionOk="0" h="59542" w="85015">
                  <a:moveTo>
                    <a:pt x="0" y="0"/>
                  </a:moveTo>
                  <a:cubicBezTo>
                    <a:pt x="0" y="0"/>
                    <a:pt x="13694" y="37528"/>
                    <a:pt x="41272" y="53435"/>
                  </a:cubicBezTo>
                  <a:cubicBezTo>
                    <a:pt x="68849" y="69342"/>
                    <a:pt x="85015" y="49149"/>
                    <a:pt x="85015" y="49149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18"/>
            <p:cNvSpPr/>
            <p:nvPr/>
          </p:nvSpPr>
          <p:spPr>
            <a:xfrm>
              <a:off x="7016984" y="2605070"/>
              <a:ext cx="22181" cy="70080"/>
            </a:xfrm>
            <a:custGeom>
              <a:rect b="b" l="l" r="r" t="t"/>
              <a:pathLst>
                <a:path extrusionOk="0" h="186880" w="59149">
                  <a:moveTo>
                    <a:pt x="0" y="152591"/>
                  </a:moveTo>
                  <a:lnTo>
                    <a:pt x="59149" y="186881"/>
                  </a:lnTo>
                  <a:lnTo>
                    <a:pt x="59149" y="34195"/>
                  </a:lnTo>
                  <a:lnTo>
                    <a:pt x="0" y="0"/>
                  </a:lnTo>
                  <a:lnTo>
                    <a:pt x="0" y="152591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18"/>
            <p:cNvSpPr/>
            <p:nvPr/>
          </p:nvSpPr>
          <p:spPr>
            <a:xfrm>
              <a:off x="7016984" y="2594731"/>
              <a:ext cx="41045" cy="23253"/>
            </a:xfrm>
            <a:custGeom>
              <a:rect b="b" l="l" r="r" t="t"/>
              <a:pathLst>
                <a:path extrusionOk="0" h="62007" w="109454">
                  <a:moveTo>
                    <a:pt x="59149" y="62008"/>
                  </a:moveTo>
                  <a:lnTo>
                    <a:pt x="0" y="27718"/>
                  </a:lnTo>
                  <a:lnTo>
                    <a:pt x="47928" y="0"/>
                  </a:lnTo>
                  <a:lnTo>
                    <a:pt x="109455" y="34480"/>
                  </a:lnTo>
                  <a:lnTo>
                    <a:pt x="59149" y="6200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18"/>
            <p:cNvSpPr/>
            <p:nvPr/>
          </p:nvSpPr>
          <p:spPr>
            <a:xfrm>
              <a:off x="7057740" y="2595705"/>
              <a:ext cx="65605" cy="105819"/>
            </a:xfrm>
            <a:custGeom>
              <a:rect b="b" l="l" r="r" t="t"/>
              <a:pathLst>
                <a:path extrusionOk="0" h="282184" w="174947">
                  <a:moveTo>
                    <a:pt x="174880" y="168275"/>
                  </a:moveTo>
                  <a:cubicBezTo>
                    <a:pt x="174376" y="153645"/>
                    <a:pt x="166502" y="140272"/>
                    <a:pt x="153959" y="132747"/>
                  </a:cubicBezTo>
                  <a:lnTo>
                    <a:pt x="84635" y="92646"/>
                  </a:lnTo>
                  <a:lnTo>
                    <a:pt x="95666" y="40545"/>
                  </a:lnTo>
                  <a:lnTo>
                    <a:pt x="95666" y="36639"/>
                  </a:lnTo>
                  <a:cubicBezTo>
                    <a:pt x="95704" y="31096"/>
                    <a:pt x="94933" y="25581"/>
                    <a:pt x="93383" y="20256"/>
                  </a:cubicBezTo>
                  <a:cubicBezTo>
                    <a:pt x="91291" y="13398"/>
                    <a:pt x="83874" y="-2889"/>
                    <a:pt x="79119" y="445"/>
                  </a:cubicBezTo>
                  <a:lnTo>
                    <a:pt x="6562" y="42450"/>
                  </a:lnTo>
                  <a:cubicBezTo>
                    <a:pt x="2187" y="43688"/>
                    <a:pt x="0" y="48736"/>
                    <a:pt x="0" y="56356"/>
                  </a:cubicBezTo>
                  <a:lnTo>
                    <a:pt x="0" y="184087"/>
                  </a:lnTo>
                  <a:cubicBezTo>
                    <a:pt x="903" y="199546"/>
                    <a:pt x="9053" y="213671"/>
                    <a:pt x="21967" y="222187"/>
                  </a:cubicBezTo>
                  <a:lnTo>
                    <a:pt x="120961" y="279337"/>
                  </a:lnTo>
                  <a:cubicBezTo>
                    <a:pt x="129710" y="284385"/>
                    <a:pt x="137412" y="282480"/>
                    <a:pt x="140741" y="275527"/>
                  </a:cubicBezTo>
                  <a:lnTo>
                    <a:pt x="173739" y="204280"/>
                  </a:lnTo>
                  <a:cubicBezTo>
                    <a:pt x="174728" y="201632"/>
                    <a:pt x="175118" y="198803"/>
                    <a:pt x="174880" y="19599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18"/>
            <p:cNvSpPr/>
            <p:nvPr/>
          </p:nvSpPr>
          <p:spPr>
            <a:xfrm>
              <a:off x="7095932" y="2684289"/>
              <a:ext cx="13087" cy="23860"/>
            </a:xfrm>
            <a:custGeom>
              <a:rect b="b" l="l" r="r" t="t"/>
              <a:pathLst>
                <a:path extrusionOk="0" h="63627" w="34899">
                  <a:moveTo>
                    <a:pt x="0" y="63627"/>
                  </a:moveTo>
                  <a:lnTo>
                    <a:pt x="34900" y="43148"/>
                  </a:lnTo>
                  <a:lnTo>
                    <a:pt x="3138" y="0"/>
                  </a:lnTo>
                  <a:lnTo>
                    <a:pt x="0" y="6362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18"/>
            <p:cNvSpPr/>
            <p:nvPr/>
          </p:nvSpPr>
          <p:spPr>
            <a:xfrm>
              <a:off x="7045282" y="2602986"/>
              <a:ext cx="65605" cy="105693"/>
            </a:xfrm>
            <a:custGeom>
              <a:rect b="b" l="l" r="r" t="t"/>
              <a:pathLst>
                <a:path extrusionOk="0" h="281849" w="174947">
                  <a:moveTo>
                    <a:pt x="174880" y="168254"/>
                  </a:moveTo>
                  <a:cubicBezTo>
                    <a:pt x="174319" y="153642"/>
                    <a:pt x="166464" y="140288"/>
                    <a:pt x="153959" y="132725"/>
                  </a:cubicBezTo>
                  <a:lnTo>
                    <a:pt x="84635" y="92720"/>
                  </a:lnTo>
                  <a:lnTo>
                    <a:pt x="95666" y="40523"/>
                  </a:lnTo>
                  <a:lnTo>
                    <a:pt x="95666" y="36713"/>
                  </a:lnTo>
                  <a:cubicBezTo>
                    <a:pt x="95704" y="31141"/>
                    <a:pt x="94933" y="25588"/>
                    <a:pt x="93383" y="20235"/>
                  </a:cubicBezTo>
                  <a:cubicBezTo>
                    <a:pt x="91291" y="13377"/>
                    <a:pt x="83874" y="-2815"/>
                    <a:pt x="79119" y="423"/>
                  </a:cubicBezTo>
                  <a:lnTo>
                    <a:pt x="6562" y="42429"/>
                  </a:lnTo>
                  <a:cubicBezTo>
                    <a:pt x="2187" y="43667"/>
                    <a:pt x="0" y="48810"/>
                    <a:pt x="0" y="56430"/>
                  </a:cubicBezTo>
                  <a:lnTo>
                    <a:pt x="0" y="183684"/>
                  </a:lnTo>
                  <a:cubicBezTo>
                    <a:pt x="875" y="199153"/>
                    <a:pt x="9025" y="213288"/>
                    <a:pt x="21967" y="221784"/>
                  </a:cubicBezTo>
                  <a:lnTo>
                    <a:pt x="120961" y="278934"/>
                  </a:lnTo>
                  <a:cubicBezTo>
                    <a:pt x="129710" y="284078"/>
                    <a:pt x="137412" y="282173"/>
                    <a:pt x="140741" y="275124"/>
                  </a:cubicBezTo>
                  <a:lnTo>
                    <a:pt x="173739" y="203877"/>
                  </a:lnTo>
                  <a:cubicBezTo>
                    <a:pt x="174728" y="201229"/>
                    <a:pt x="175118" y="198400"/>
                    <a:pt x="174880" y="195590"/>
                  </a:cubicBezTo>
                  <a:close/>
                </a:path>
              </a:pathLst>
            </a:custGeom>
            <a:solidFill>
              <a:srgbClr val="EFBD9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>
    <mc:Choice Requires="p14">
      <p:transition>
        <p14:prism dir="l"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9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344" name="Google Shape;344;p19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5" name="Google Shape;345;p19"/>
          <p:cNvSpPr/>
          <p:nvPr/>
        </p:nvSpPr>
        <p:spPr>
          <a:xfrm>
            <a:off x="0" y="2371028"/>
            <a:ext cx="914400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22860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19"/>
          <p:cNvSpPr/>
          <p:nvPr/>
        </p:nvSpPr>
        <p:spPr>
          <a:xfrm>
            <a:off x="0" y="2371028"/>
            <a:ext cx="914400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19050">
            <a:solidFill>
              <a:schemeClr val="lt1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7" name="Google Shape;347;p19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348" name="Google Shape;348;p1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49" name="Google Shape;349;p1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1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350" name="Google Shape;350;p19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351" name="Google Shape;351;p1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52" name="Google Shape;352;p1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3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353" name="Google Shape;353;p19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354" name="Google Shape;354;p1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55" name="Google Shape;355;p1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5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356" name="Google Shape;356;p19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357" name="Google Shape;357;p1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58" name="Google Shape;358;p1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6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359" name="Google Shape;359;p19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360" name="Google Shape;360;p1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61" name="Google Shape;361;p1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4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362" name="Google Shape;362;p19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363" name="Google Shape;363;p1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64" name="Google Shape;364;p1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2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365" name="Google Shape;365;p19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1.collected the dataset from Kaggle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66" name="Google Shape;366;p19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3.EDA(</a:t>
            </a: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Exploratory</a:t>
            </a: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 Data Analysis)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67" name="Google Shape;367;p19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5.Model Training and saving them using pickle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68" name="Google Shape;368;p19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2.Loaded the dataset and performed necessary cleaning on it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69" name="Google Shape;369;p19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4.Data </a:t>
            </a: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Preprocessing</a:t>
            </a: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scale,Feature Engineering,Data Balancing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70" name="Google Shape;370;p19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6.Prediction and evaluation of Target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371" name="Google Shape;371;p19"/>
          <p:cNvGrpSpPr/>
          <p:nvPr/>
        </p:nvGrpSpPr>
        <p:grpSpPr>
          <a:xfrm>
            <a:off x="8007714" y="1740101"/>
            <a:ext cx="473400" cy="473400"/>
            <a:chOff x="1786339" y="1703401"/>
            <a:chExt cx="473400" cy="473400"/>
          </a:xfrm>
        </p:grpSpPr>
        <p:sp>
          <p:nvSpPr>
            <p:cNvPr id="372" name="Google Shape;372;p1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highlight>
                  <a:schemeClr val="lt1"/>
                </a:highlight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73" name="Google Shape;373;p1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highlight>
                    <a:schemeClr val="lt1"/>
                  </a:highlight>
                  <a:latin typeface="Barlow"/>
                  <a:ea typeface="Barlow"/>
                  <a:cs typeface="Barlow"/>
                  <a:sym typeface="Barlow"/>
                </a:rPr>
                <a:t>17</a:t>
              </a:r>
              <a:endParaRPr sz="600">
                <a:solidFill>
                  <a:schemeClr val="dk1"/>
                </a:solidFill>
                <a:highlight>
                  <a:schemeClr val="lt1"/>
                </a:highlight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374" name="Google Shape;374;p19"/>
          <p:cNvSpPr/>
          <p:nvPr/>
        </p:nvSpPr>
        <p:spPr>
          <a:xfrm>
            <a:off x="2260789" y="2171299"/>
            <a:ext cx="134100" cy="13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6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75" name="Google Shape;375;p19"/>
          <p:cNvSpPr txBox="1"/>
          <p:nvPr/>
        </p:nvSpPr>
        <p:spPr>
          <a:xfrm>
            <a:off x="7617375" y="1236925"/>
            <a:ext cx="12864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7.Integrate the models and EDA to the GUI (pyqt5)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0"/>
          <p:cNvSpPr txBox="1"/>
          <p:nvPr>
            <p:ph type="title"/>
          </p:nvPr>
        </p:nvSpPr>
        <p:spPr>
          <a:xfrm>
            <a:off x="457200" y="605600"/>
            <a:ext cx="84465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 (EDA)</a:t>
            </a:r>
            <a:endParaRPr/>
          </a:p>
        </p:txBody>
      </p:sp>
      <p:sp>
        <p:nvSpPr>
          <p:cNvPr id="381" name="Google Shape;381;p20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2" name="Google Shape;382;p20"/>
          <p:cNvSpPr txBox="1"/>
          <p:nvPr/>
        </p:nvSpPr>
        <p:spPr>
          <a:xfrm>
            <a:off x="6453300" y="1973275"/>
            <a:ext cx="24918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Clearly the graph </a:t>
            </a: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proves</a:t>
            </a: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 the problem statement that the number of “No’s” to loan </a:t>
            </a: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default</a:t>
            </a: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 is much higher than the “Yes”, the data is unbalance in this case.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id="383" name="Google Shape;3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753250"/>
            <a:ext cx="5805455" cy="31504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4" name="Google Shape;384;p20"/>
          <p:cNvCxnSpPr>
            <a:stCxn id="382" idx="2"/>
          </p:cNvCxnSpPr>
          <p:nvPr/>
        </p:nvCxnSpPr>
        <p:spPr>
          <a:xfrm>
            <a:off x="7699200" y="3450775"/>
            <a:ext cx="4200" cy="4605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5" name="Google Shape;385;p20"/>
          <p:cNvSpPr txBox="1"/>
          <p:nvPr/>
        </p:nvSpPr>
        <p:spPr>
          <a:xfrm>
            <a:off x="6681600" y="3911275"/>
            <a:ext cx="203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Light"/>
                <a:ea typeface="Barlow Light"/>
                <a:cs typeface="Barlow Light"/>
                <a:sym typeface="Barlow Light"/>
              </a:rPr>
              <a:t>Apply SMOTE method to balance dataset.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